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7" r:id="rId9"/>
    <p:sldId id="268" r:id="rId10"/>
    <p:sldId id="269" r:id="rId11"/>
    <p:sldId id="271" r:id="rId12"/>
    <p:sldId id="270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851"/>
    <a:srgbClr val="2D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9483" autoAdjust="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4FEB5-8254-469F-B495-48F8D289E984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6582CF4B-99AF-4834-A665-DA54F69EFAA5}">
      <dgm:prSet phldrT="[Text]"/>
      <dgm:spPr/>
      <dgm:t>
        <a:bodyPr/>
        <a:lstStyle/>
        <a:p>
          <a:r>
            <a:rPr lang="en-NZ" dirty="0" smtClean="0"/>
            <a:t>Feedback</a:t>
          </a:r>
          <a:endParaRPr lang="en-NZ" dirty="0"/>
        </a:p>
      </dgm:t>
    </dgm:pt>
    <dgm:pt modelId="{6E2D2B33-996E-43EF-BC57-DADC3C98C9B6}" type="parTrans" cxnId="{A600AF7E-3EB0-4D4F-9B68-95464F1560CC}">
      <dgm:prSet/>
      <dgm:spPr/>
      <dgm:t>
        <a:bodyPr/>
        <a:lstStyle/>
        <a:p>
          <a:endParaRPr lang="en-NZ"/>
        </a:p>
      </dgm:t>
    </dgm:pt>
    <dgm:pt modelId="{96D60C90-4956-48AC-B398-CDFAEF29E6AB}" type="sibTrans" cxnId="{A600AF7E-3EB0-4D4F-9B68-95464F1560CC}">
      <dgm:prSet/>
      <dgm:spPr/>
      <dgm:t>
        <a:bodyPr/>
        <a:lstStyle/>
        <a:p>
          <a:endParaRPr lang="en-NZ"/>
        </a:p>
      </dgm:t>
    </dgm:pt>
    <dgm:pt modelId="{B719CC06-C518-4089-BA41-71998AB4528E}">
      <dgm:prSet phldrT="[Text]"/>
      <dgm:spPr/>
      <dgm:t>
        <a:bodyPr/>
        <a:lstStyle/>
        <a:p>
          <a:r>
            <a:rPr lang="en-NZ" dirty="0" smtClean="0"/>
            <a:t>Rubric input</a:t>
          </a:r>
          <a:endParaRPr lang="en-NZ" dirty="0"/>
        </a:p>
      </dgm:t>
    </dgm:pt>
    <dgm:pt modelId="{FA033606-6280-415B-A797-36D7ED410D06}" type="parTrans" cxnId="{E7DB9231-2F44-4385-A3C8-2CB49DF7B6E8}">
      <dgm:prSet/>
      <dgm:spPr/>
      <dgm:t>
        <a:bodyPr/>
        <a:lstStyle/>
        <a:p>
          <a:endParaRPr lang="en-NZ"/>
        </a:p>
      </dgm:t>
    </dgm:pt>
    <dgm:pt modelId="{BA317A42-AE05-48C6-9970-BC16E64C86FC}" type="sibTrans" cxnId="{E7DB9231-2F44-4385-A3C8-2CB49DF7B6E8}">
      <dgm:prSet/>
      <dgm:spPr/>
      <dgm:t>
        <a:bodyPr/>
        <a:lstStyle/>
        <a:p>
          <a:endParaRPr lang="en-NZ"/>
        </a:p>
      </dgm:t>
    </dgm:pt>
    <dgm:pt modelId="{56083F1D-FC74-479E-82C9-DF017229178C}">
      <dgm:prSet phldrT="[Text]"/>
      <dgm:spPr/>
      <dgm:t>
        <a:bodyPr/>
        <a:lstStyle/>
        <a:p>
          <a:r>
            <a:rPr lang="en-NZ" dirty="0" smtClean="0"/>
            <a:t>OMR input</a:t>
          </a:r>
          <a:endParaRPr lang="en-NZ" dirty="0"/>
        </a:p>
      </dgm:t>
    </dgm:pt>
    <dgm:pt modelId="{1F83E248-3233-42F3-8DC9-8BC01B6B752B}" type="parTrans" cxnId="{8266C523-58C5-4FB4-8B03-45A3E744B94D}">
      <dgm:prSet/>
      <dgm:spPr/>
      <dgm:t>
        <a:bodyPr/>
        <a:lstStyle/>
        <a:p>
          <a:endParaRPr lang="en-NZ"/>
        </a:p>
      </dgm:t>
    </dgm:pt>
    <dgm:pt modelId="{636C3ED4-D7CB-46E0-8874-078CEEFE5A60}" type="sibTrans" cxnId="{8266C523-58C5-4FB4-8B03-45A3E744B94D}">
      <dgm:prSet/>
      <dgm:spPr/>
      <dgm:t>
        <a:bodyPr/>
        <a:lstStyle/>
        <a:p>
          <a:endParaRPr lang="en-NZ"/>
        </a:p>
      </dgm:t>
    </dgm:pt>
    <dgm:pt modelId="{4B8092DB-B5D9-41FF-A16E-46FF77B5E6BB}">
      <dgm:prSet phldrT="[Text]"/>
      <dgm:spPr/>
      <dgm:t>
        <a:bodyPr/>
        <a:lstStyle/>
        <a:p>
          <a:r>
            <a:rPr lang="en-NZ" dirty="0" smtClean="0"/>
            <a:t>Class Analytics</a:t>
          </a:r>
          <a:endParaRPr lang="en-NZ" dirty="0"/>
        </a:p>
      </dgm:t>
    </dgm:pt>
    <dgm:pt modelId="{0B9C246D-6371-415B-8C14-9089688626C3}" type="parTrans" cxnId="{8F8B9AB2-4454-4691-B76F-F29497F89B04}">
      <dgm:prSet/>
      <dgm:spPr/>
      <dgm:t>
        <a:bodyPr/>
        <a:lstStyle/>
        <a:p>
          <a:endParaRPr lang="en-NZ"/>
        </a:p>
      </dgm:t>
    </dgm:pt>
    <dgm:pt modelId="{828A2D51-0D60-449D-A873-AAD79905ED53}" type="sibTrans" cxnId="{8F8B9AB2-4454-4691-B76F-F29497F89B04}">
      <dgm:prSet/>
      <dgm:spPr/>
      <dgm:t>
        <a:bodyPr/>
        <a:lstStyle/>
        <a:p>
          <a:endParaRPr lang="en-NZ"/>
        </a:p>
      </dgm:t>
    </dgm:pt>
    <dgm:pt modelId="{F5A71E66-7EA2-4F0E-B501-CF076D4DEE32}" type="pres">
      <dgm:prSet presAssocID="{3944FEB5-8254-469F-B495-48F8D289E9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0F366308-EE0C-4A98-95F7-957D14F79E8D}" type="pres">
      <dgm:prSet presAssocID="{6582CF4B-99AF-4834-A665-DA54F69EFAA5}" presName="composite" presStyleCnt="0"/>
      <dgm:spPr/>
    </dgm:pt>
    <dgm:pt modelId="{71F38D4D-C095-47CB-A1A1-11F0A74585B1}" type="pres">
      <dgm:prSet presAssocID="{6582CF4B-99AF-4834-A665-DA54F69EFAA5}" presName="ParentAccent1" presStyleLbl="alignNode1" presStyleIdx="0" presStyleCnt="34"/>
      <dgm:spPr/>
    </dgm:pt>
    <dgm:pt modelId="{9F5B1045-CCCD-4AA1-9B99-EEFFF0D4DBD2}" type="pres">
      <dgm:prSet presAssocID="{6582CF4B-99AF-4834-A665-DA54F69EFAA5}" presName="ParentAccent2" presStyleLbl="alignNode1" presStyleIdx="1" presStyleCnt="34"/>
      <dgm:spPr/>
    </dgm:pt>
    <dgm:pt modelId="{E6D1724D-1499-4017-ABB2-C36524932982}" type="pres">
      <dgm:prSet presAssocID="{6582CF4B-99AF-4834-A665-DA54F69EFAA5}" presName="ParentAccent3" presStyleLbl="alignNode1" presStyleIdx="2" presStyleCnt="34"/>
      <dgm:spPr/>
    </dgm:pt>
    <dgm:pt modelId="{8E3E25C2-7867-4825-95A6-6805499F6CA6}" type="pres">
      <dgm:prSet presAssocID="{6582CF4B-99AF-4834-A665-DA54F69EFAA5}" presName="ParentAccent4" presStyleLbl="alignNode1" presStyleIdx="3" presStyleCnt="34"/>
      <dgm:spPr/>
    </dgm:pt>
    <dgm:pt modelId="{DC060BD4-EA27-4AF0-A91C-1F780607135B}" type="pres">
      <dgm:prSet presAssocID="{6582CF4B-99AF-4834-A665-DA54F69EFAA5}" presName="ParentAccent5" presStyleLbl="alignNode1" presStyleIdx="4" presStyleCnt="34"/>
      <dgm:spPr/>
    </dgm:pt>
    <dgm:pt modelId="{25F599A9-638B-47BB-B5EB-BAEBE48186EC}" type="pres">
      <dgm:prSet presAssocID="{6582CF4B-99AF-4834-A665-DA54F69EFAA5}" presName="ParentAccent6" presStyleLbl="alignNode1" presStyleIdx="5" presStyleCnt="34"/>
      <dgm:spPr/>
    </dgm:pt>
    <dgm:pt modelId="{F5E43B9E-05D5-41FD-9871-0603230681C2}" type="pres">
      <dgm:prSet presAssocID="{6582CF4B-99AF-4834-A665-DA54F69EFAA5}" presName="ParentAccent7" presStyleLbl="alignNode1" presStyleIdx="6" presStyleCnt="34"/>
      <dgm:spPr/>
    </dgm:pt>
    <dgm:pt modelId="{2136BB89-0F11-44FA-ABB6-1A2BC8619630}" type="pres">
      <dgm:prSet presAssocID="{6582CF4B-99AF-4834-A665-DA54F69EFAA5}" presName="ParentAccent8" presStyleLbl="alignNode1" presStyleIdx="7" presStyleCnt="34"/>
      <dgm:spPr/>
    </dgm:pt>
    <dgm:pt modelId="{85020217-3FDC-4CFC-863B-7E33AE4CA134}" type="pres">
      <dgm:prSet presAssocID="{6582CF4B-99AF-4834-A665-DA54F69EFAA5}" presName="ParentAccent9" presStyleLbl="alignNode1" presStyleIdx="8" presStyleCnt="34"/>
      <dgm:spPr/>
    </dgm:pt>
    <dgm:pt modelId="{0E3CEFA0-EEE3-4D3B-9924-0914230F3821}" type="pres">
      <dgm:prSet presAssocID="{6582CF4B-99AF-4834-A665-DA54F69EFAA5}" presName="ParentAccent10" presStyleLbl="alignNode1" presStyleIdx="9" presStyleCnt="34"/>
      <dgm:spPr/>
    </dgm:pt>
    <dgm:pt modelId="{606E04E7-66A4-4310-A0DB-794C516B43F4}" type="pres">
      <dgm:prSet presAssocID="{6582CF4B-99AF-4834-A665-DA54F69EFAA5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AC3EAE7-2E95-4DF6-B840-797A812F1BF5}" type="pres">
      <dgm:prSet presAssocID="{B719CC06-C518-4089-BA41-71998AB4528E}" presName="Child1Accent1" presStyleLbl="alignNode1" presStyleIdx="11" presStyleCnt="34"/>
      <dgm:spPr/>
    </dgm:pt>
    <dgm:pt modelId="{34819ABC-4B96-40A9-AC37-18BABC59FE75}" type="pres">
      <dgm:prSet presAssocID="{B719CC06-C518-4089-BA41-71998AB4528E}" presName="Child1Accent2" presStyleLbl="alignNode1" presStyleIdx="12" presStyleCnt="34"/>
      <dgm:spPr/>
    </dgm:pt>
    <dgm:pt modelId="{C18A9065-CE75-422B-8ACF-CB226470F54F}" type="pres">
      <dgm:prSet presAssocID="{B719CC06-C518-4089-BA41-71998AB4528E}" presName="Child1Accent3" presStyleLbl="alignNode1" presStyleIdx="13" presStyleCnt="34"/>
      <dgm:spPr/>
    </dgm:pt>
    <dgm:pt modelId="{B00566E6-1215-4E6F-9E15-CC07C2D8E14C}" type="pres">
      <dgm:prSet presAssocID="{B719CC06-C518-4089-BA41-71998AB4528E}" presName="Child1Accent4" presStyleLbl="alignNode1" presStyleIdx="14" presStyleCnt="34"/>
      <dgm:spPr/>
    </dgm:pt>
    <dgm:pt modelId="{D99C2E66-9B2A-4058-8EF5-B46A423FC5A8}" type="pres">
      <dgm:prSet presAssocID="{B719CC06-C518-4089-BA41-71998AB4528E}" presName="Child1Accent5" presStyleLbl="alignNode1" presStyleIdx="15" presStyleCnt="34"/>
      <dgm:spPr/>
    </dgm:pt>
    <dgm:pt modelId="{51F5F598-D1C8-4505-8E78-CD502112E7A5}" type="pres">
      <dgm:prSet presAssocID="{B719CC06-C518-4089-BA41-71998AB4528E}" presName="Child1Accent6" presStyleLbl="alignNode1" presStyleIdx="16" presStyleCnt="34"/>
      <dgm:spPr/>
    </dgm:pt>
    <dgm:pt modelId="{E4AFEE5D-EBC3-4575-B9F1-7DAB037D359A}" type="pres">
      <dgm:prSet presAssocID="{B719CC06-C518-4089-BA41-71998AB4528E}" presName="Child1Accent7" presStyleLbl="alignNode1" presStyleIdx="17" presStyleCnt="34"/>
      <dgm:spPr/>
    </dgm:pt>
    <dgm:pt modelId="{29C31122-3370-4129-9007-9A533864CA37}" type="pres">
      <dgm:prSet presAssocID="{B719CC06-C518-4089-BA41-71998AB4528E}" presName="Child1Accent8" presStyleLbl="alignNode1" presStyleIdx="18" presStyleCnt="34"/>
      <dgm:spPr/>
    </dgm:pt>
    <dgm:pt modelId="{5C2751BA-4365-45A8-B057-575FCDDFD066}" type="pres">
      <dgm:prSet presAssocID="{B719CC06-C518-4089-BA41-71998AB4528E}" presName="Child1Accent9" presStyleLbl="alignNode1" presStyleIdx="19" presStyleCnt="34"/>
      <dgm:spPr/>
    </dgm:pt>
    <dgm:pt modelId="{03598B31-2C43-40ED-91C2-7563470B8882}" type="pres">
      <dgm:prSet presAssocID="{B719CC06-C518-4089-BA41-71998AB4528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F2E9B29-9168-4646-932E-22CAF5A71FCC}" type="pres">
      <dgm:prSet presAssocID="{56083F1D-FC74-479E-82C9-DF017229178C}" presName="Child2Accent1" presStyleLbl="alignNode1" presStyleIdx="20" presStyleCnt="34"/>
      <dgm:spPr/>
    </dgm:pt>
    <dgm:pt modelId="{1F0A3C7C-A9FB-4D59-96D9-34FC9F68CAB6}" type="pres">
      <dgm:prSet presAssocID="{56083F1D-FC74-479E-82C9-DF017229178C}" presName="Child2Accent2" presStyleLbl="alignNode1" presStyleIdx="21" presStyleCnt="34"/>
      <dgm:spPr/>
    </dgm:pt>
    <dgm:pt modelId="{5B93FB25-3242-46E6-921A-40951DBAE79B}" type="pres">
      <dgm:prSet presAssocID="{56083F1D-FC74-479E-82C9-DF017229178C}" presName="Child2Accent3" presStyleLbl="alignNode1" presStyleIdx="22" presStyleCnt="34"/>
      <dgm:spPr/>
    </dgm:pt>
    <dgm:pt modelId="{80CE87FB-B89F-4B45-9814-2BE132C91136}" type="pres">
      <dgm:prSet presAssocID="{56083F1D-FC74-479E-82C9-DF017229178C}" presName="Child2Accent4" presStyleLbl="alignNode1" presStyleIdx="23" presStyleCnt="34"/>
      <dgm:spPr/>
    </dgm:pt>
    <dgm:pt modelId="{DA0AAB3C-2AB1-4FF4-9555-B043D2959445}" type="pres">
      <dgm:prSet presAssocID="{56083F1D-FC74-479E-82C9-DF017229178C}" presName="Child2Accent5" presStyleLbl="alignNode1" presStyleIdx="24" presStyleCnt="34"/>
      <dgm:spPr/>
    </dgm:pt>
    <dgm:pt modelId="{8018E693-5523-4B34-A894-3C9A5CDC6C73}" type="pres">
      <dgm:prSet presAssocID="{56083F1D-FC74-479E-82C9-DF017229178C}" presName="Child2Accent6" presStyleLbl="alignNode1" presStyleIdx="25" presStyleCnt="34"/>
      <dgm:spPr/>
    </dgm:pt>
    <dgm:pt modelId="{75DF5D93-8011-47FD-94EC-42FBAB4C3B36}" type="pres">
      <dgm:prSet presAssocID="{56083F1D-FC74-479E-82C9-DF017229178C}" presName="Child2Accent7" presStyleLbl="alignNode1" presStyleIdx="26" presStyleCnt="34"/>
      <dgm:spPr/>
    </dgm:pt>
    <dgm:pt modelId="{27092DE7-8A1B-43A9-8AD4-EC94685F6E60}" type="pres">
      <dgm:prSet presAssocID="{56083F1D-FC74-479E-82C9-DF017229178C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426CC28-E0D5-45B2-BFCC-0748769DD243}" type="pres">
      <dgm:prSet presAssocID="{4B8092DB-B5D9-41FF-A16E-46FF77B5E6BB}" presName="Child3Accent1" presStyleLbl="alignNode1" presStyleIdx="27" presStyleCnt="34"/>
      <dgm:spPr/>
    </dgm:pt>
    <dgm:pt modelId="{DB9CE5BB-B7CC-44D0-8852-7BD5E9D4909F}" type="pres">
      <dgm:prSet presAssocID="{4B8092DB-B5D9-41FF-A16E-46FF77B5E6BB}" presName="Child3Accent2" presStyleLbl="alignNode1" presStyleIdx="28" presStyleCnt="34"/>
      <dgm:spPr/>
    </dgm:pt>
    <dgm:pt modelId="{7DC81756-3608-4F51-ADD1-883BA7A29A08}" type="pres">
      <dgm:prSet presAssocID="{4B8092DB-B5D9-41FF-A16E-46FF77B5E6BB}" presName="Child3Accent3" presStyleLbl="alignNode1" presStyleIdx="29" presStyleCnt="34"/>
      <dgm:spPr/>
    </dgm:pt>
    <dgm:pt modelId="{EBD0E82C-1B16-4E2C-B9E4-027CCEE9620E}" type="pres">
      <dgm:prSet presAssocID="{4B8092DB-B5D9-41FF-A16E-46FF77B5E6BB}" presName="Child3Accent4" presStyleLbl="alignNode1" presStyleIdx="30" presStyleCnt="34"/>
      <dgm:spPr/>
    </dgm:pt>
    <dgm:pt modelId="{DD16A6A5-2160-4F7A-AB74-FFE419515565}" type="pres">
      <dgm:prSet presAssocID="{4B8092DB-B5D9-41FF-A16E-46FF77B5E6BB}" presName="Child3Accent5" presStyleLbl="alignNode1" presStyleIdx="31" presStyleCnt="34"/>
      <dgm:spPr/>
    </dgm:pt>
    <dgm:pt modelId="{0E24A773-90F1-49F3-9036-383554DD0796}" type="pres">
      <dgm:prSet presAssocID="{4B8092DB-B5D9-41FF-A16E-46FF77B5E6BB}" presName="Child3Accent6" presStyleLbl="alignNode1" presStyleIdx="32" presStyleCnt="34"/>
      <dgm:spPr/>
    </dgm:pt>
    <dgm:pt modelId="{91C651BC-8193-480F-BFCA-8E78A5FB69F7}" type="pres">
      <dgm:prSet presAssocID="{4B8092DB-B5D9-41FF-A16E-46FF77B5E6BB}" presName="Child3Accent7" presStyleLbl="alignNode1" presStyleIdx="33" presStyleCnt="34"/>
      <dgm:spPr/>
    </dgm:pt>
    <dgm:pt modelId="{AD383DF4-755B-4507-898D-06FEEDBD7608}" type="pres">
      <dgm:prSet presAssocID="{4B8092DB-B5D9-41FF-A16E-46FF77B5E6BB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7DB9231-2F44-4385-A3C8-2CB49DF7B6E8}" srcId="{6582CF4B-99AF-4834-A665-DA54F69EFAA5}" destId="{B719CC06-C518-4089-BA41-71998AB4528E}" srcOrd="0" destOrd="0" parTransId="{FA033606-6280-415B-A797-36D7ED410D06}" sibTransId="{BA317A42-AE05-48C6-9970-BC16E64C86FC}"/>
    <dgm:cxn modelId="{8266C523-58C5-4FB4-8B03-45A3E744B94D}" srcId="{6582CF4B-99AF-4834-A665-DA54F69EFAA5}" destId="{56083F1D-FC74-479E-82C9-DF017229178C}" srcOrd="1" destOrd="0" parTransId="{1F83E248-3233-42F3-8DC9-8BC01B6B752B}" sibTransId="{636C3ED4-D7CB-46E0-8874-078CEEFE5A60}"/>
    <dgm:cxn modelId="{BB018281-64B2-4E5A-9A59-2CB8B13B6C37}" type="presOf" srcId="{B719CC06-C518-4089-BA41-71998AB4528E}" destId="{03598B31-2C43-40ED-91C2-7563470B8882}" srcOrd="0" destOrd="0" presId="urn:microsoft.com/office/officeart/2011/layout/ConvergingText"/>
    <dgm:cxn modelId="{A600AF7E-3EB0-4D4F-9B68-95464F1560CC}" srcId="{3944FEB5-8254-469F-B495-48F8D289E984}" destId="{6582CF4B-99AF-4834-A665-DA54F69EFAA5}" srcOrd="0" destOrd="0" parTransId="{6E2D2B33-996E-43EF-BC57-DADC3C98C9B6}" sibTransId="{96D60C90-4956-48AC-B398-CDFAEF29E6AB}"/>
    <dgm:cxn modelId="{8F8B9AB2-4454-4691-B76F-F29497F89B04}" srcId="{6582CF4B-99AF-4834-A665-DA54F69EFAA5}" destId="{4B8092DB-B5D9-41FF-A16E-46FF77B5E6BB}" srcOrd="2" destOrd="0" parTransId="{0B9C246D-6371-415B-8C14-9089688626C3}" sibTransId="{828A2D51-0D60-449D-A873-AAD79905ED53}"/>
    <dgm:cxn modelId="{C13E4F68-81C5-4746-983B-147F39DC7E2B}" type="presOf" srcId="{6582CF4B-99AF-4834-A665-DA54F69EFAA5}" destId="{606E04E7-66A4-4310-A0DB-794C516B43F4}" srcOrd="0" destOrd="0" presId="urn:microsoft.com/office/officeart/2011/layout/ConvergingText"/>
    <dgm:cxn modelId="{156F19BF-E156-4CF1-A756-1EA103F5A8A7}" type="presOf" srcId="{56083F1D-FC74-479E-82C9-DF017229178C}" destId="{27092DE7-8A1B-43A9-8AD4-EC94685F6E60}" srcOrd="0" destOrd="0" presId="urn:microsoft.com/office/officeart/2011/layout/ConvergingText"/>
    <dgm:cxn modelId="{43F0739D-AAD4-40E2-9F6E-D109CA699643}" type="presOf" srcId="{3944FEB5-8254-469F-B495-48F8D289E984}" destId="{F5A71E66-7EA2-4F0E-B501-CF076D4DEE32}" srcOrd="0" destOrd="0" presId="urn:microsoft.com/office/officeart/2011/layout/ConvergingText"/>
    <dgm:cxn modelId="{C97BC3EB-E6B0-4C51-A584-15FF0B27059A}" type="presOf" srcId="{4B8092DB-B5D9-41FF-A16E-46FF77B5E6BB}" destId="{AD383DF4-755B-4507-898D-06FEEDBD7608}" srcOrd="0" destOrd="0" presId="urn:microsoft.com/office/officeart/2011/layout/ConvergingText"/>
    <dgm:cxn modelId="{DD11ECF0-8FE1-4BFC-A21B-3C0D8F6F30C0}" type="presParOf" srcId="{F5A71E66-7EA2-4F0E-B501-CF076D4DEE32}" destId="{0F366308-EE0C-4A98-95F7-957D14F79E8D}" srcOrd="0" destOrd="0" presId="urn:microsoft.com/office/officeart/2011/layout/ConvergingText"/>
    <dgm:cxn modelId="{9B1B9BBA-09B9-43D9-A386-ACCA1A9DCF42}" type="presParOf" srcId="{0F366308-EE0C-4A98-95F7-957D14F79E8D}" destId="{71F38D4D-C095-47CB-A1A1-11F0A74585B1}" srcOrd="0" destOrd="0" presId="urn:microsoft.com/office/officeart/2011/layout/ConvergingText"/>
    <dgm:cxn modelId="{34FE9D25-3D3D-46CA-80CD-BF858B941A86}" type="presParOf" srcId="{0F366308-EE0C-4A98-95F7-957D14F79E8D}" destId="{9F5B1045-CCCD-4AA1-9B99-EEFFF0D4DBD2}" srcOrd="1" destOrd="0" presId="urn:microsoft.com/office/officeart/2011/layout/ConvergingText"/>
    <dgm:cxn modelId="{1B199726-095D-4590-A738-CB1DD2938A68}" type="presParOf" srcId="{0F366308-EE0C-4A98-95F7-957D14F79E8D}" destId="{E6D1724D-1499-4017-ABB2-C36524932982}" srcOrd="2" destOrd="0" presId="urn:microsoft.com/office/officeart/2011/layout/ConvergingText"/>
    <dgm:cxn modelId="{D7C48189-C7D6-4564-9592-3B58ED9CB7B0}" type="presParOf" srcId="{0F366308-EE0C-4A98-95F7-957D14F79E8D}" destId="{8E3E25C2-7867-4825-95A6-6805499F6CA6}" srcOrd="3" destOrd="0" presId="urn:microsoft.com/office/officeart/2011/layout/ConvergingText"/>
    <dgm:cxn modelId="{5F7D37F9-5030-4593-8089-FA71533CE0C6}" type="presParOf" srcId="{0F366308-EE0C-4A98-95F7-957D14F79E8D}" destId="{DC060BD4-EA27-4AF0-A91C-1F780607135B}" srcOrd="4" destOrd="0" presId="urn:microsoft.com/office/officeart/2011/layout/ConvergingText"/>
    <dgm:cxn modelId="{0BD38736-09DA-499B-AEAF-36378A9A77B4}" type="presParOf" srcId="{0F366308-EE0C-4A98-95F7-957D14F79E8D}" destId="{25F599A9-638B-47BB-B5EB-BAEBE48186EC}" srcOrd="5" destOrd="0" presId="urn:microsoft.com/office/officeart/2011/layout/ConvergingText"/>
    <dgm:cxn modelId="{2766392D-B2DB-42ED-BCAC-3A78A153D29B}" type="presParOf" srcId="{0F366308-EE0C-4A98-95F7-957D14F79E8D}" destId="{F5E43B9E-05D5-41FD-9871-0603230681C2}" srcOrd="6" destOrd="0" presId="urn:microsoft.com/office/officeart/2011/layout/ConvergingText"/>
    <dgm:cxn modelId="{F4051113-7ECF-47AB-9823-FF51E1EC010B}" type="presParOf" srcId="{0F366308-EE0C-4A98-95F7-957D14F79E8D}" destId="{2136BB89-0F11-44FA-ABB6-1A2BC8619630}" srcOrd="7" destOrd="0" presId="urn:microsoft.com/office/officeart/2011/layout/ConvergingText"/>
    <dgm:cxn modelId="{4B0D666B-BCEC-4D2A-928C-6C50316B8498}" type="presParOf" srcId="{0F366308-EE0C-4A98-95F7-957D14F79E8D}" destId="{85020217-3FDC-4CFC-863B-7E33AE4CA134}" srcOrd="8" destOrd="0" presId="urn:microsoft.com/office/officeart/2011/layout/ConvergingText"/>
    <dgm:cxn modelId="{F46411B8-373C-4212-90BF-6C666DFAC1CB}" type="presParOf" srcId="{0F366308-EE0C-4A98-95F7-957D14F79E8D}" destId="{0E3CEFA0-EEE3-4D3B-9924-0914230F3821}" srcOrd="9" destOrd="0" presId="urn:microsoft.com/office/officeart/2011/layout/ConvergingText"/>
    <dgm:cxn modelId="{80B8FD95-C686-421F-9372-74ABF53CB73B}" type="presParOf" srcId="{0F366308-EE0C-4A98-95F7-957D14F79E8D}" destId="{606E04E7-66A4-4310-A0DB-794C516B43F4}" srcOrd="10" destOrd="0" presId="urn:microsoft.com/office/officeart/2011/layout/ConvergingText"/>
    <dgm:cxn modelId="{C2918F7A-0C11-49F4-9E3B-A92CEFA367EF}" type="presParOf" srcId="{0F366308-EE0C-4A98-95F7-957D14F79E8D}" destId="{EAC3EAE7-2E95-4DF6-B840-797A812F1BF5}" srcOrd="11" destOrd="0" presId="urn:microsoft.com/office/officeart/2011/layout/ConvergingText"/>
    <dgm:cxn modelId="{C1552179-DA73-4F3B-8C86-8D190338AEFC}" type="presParOf" srcId="{0F366308-EE0C-4A98-95F7-957D14F79E8D}" destId="{34819ABC-4B96-40A9-AC37-18BABC59FE75}" srcOrd="12" destOrd="0" presId="urn:microsoft.com/office/officeart/2011/layout/ConvergingText"/>
    <dgm:cxn modelId="{7A9B8A8A-874E-4027-9672-C67066AECFF8}" type="presParOf" srcId="{0F366308-EE0C-4A98-95F7-957D14F79E8D}" destId="{C18A9065-CE75-422B-8ACF-CB226470F54F}" srcOrd="13" destOrd="0" presId="urn:microsoft.com/office/officeart/2011/layout/ConvergingText"/>
    <dgm:cxn modelId="{7E63F0A7-C815-49B3-9CBC-877727589C7E}" type="presParOf" srcId="{0F366308-EE0C-4A98-95F7-957D14F79E8D}" destId="{B00566E6-1215-4E6F-9E15-CC07C2D8E14C}" srcOrd="14" destOrd="0" presId="urn:microsoft.com/office/officeart/2011/layout/ConvergingText"/>
    <dgm:cxn modelId="{95AF7104-E919-42F6-AAC3-1268AD30EA2E}" type="presParOf" srcId="{0F366308-EE0C-4A98-95F7-957D14F79E8D}" destId="{D99C2E66-9B2A-4058-8EF5-B46A423FC5A8}" srcOrd="15" destOrd="0" presId="urn:microsoft.com/office/officeart/2011/layout/ConvergingText"/>
    <dgm:cxn modelId="{3C9884AE-70D4-4461-A65D-3961046FB54D}" type="presParOf" srcId="{0F366308-EE0C-4A98-95F7-957D14F79E8D}" destId="{51F5F598-D1C8-4505-8E78-CD502112E7A5}" srcOrd="16" destOrd="0" presId="urn:microsoft.com/office/officeart/2011/layout/ConvergingText"/>
    <dgm:cxn modelId="{E9C29215-E12E-4CE9-B377-190310E3D60F}" type="presParOf" srcId="{0F366308-EE0C-4A98-95F7-957D14F79E8D}" destId="{E4AFEE5D-EBC3-4575-B9F1-7DAB037D359A}" srcOrd="17" destOrd="0" presId="urn:microsoft.com/office/officeart/2011/layout/ConvergingText"/>
    <dgm:cxn modelId="{CD591259-A30B-4DC1-8944-9D13F62CADA1}" type="presParOf" srcId="{0F366308-EE0C-4A98-95F7-957D14F79E8D}" destId="{29C31122-3370-4129-9007-9A533864CA37}" srcOrd="18" destOrd="0" presId="urn:microsoft.com/office/officeart/2011/layout/ConvergingText"/>
    <dgm:cxn modelId="{71174D69-5F62-4A27-8F94-0FBAEFB8972B}" type="presParOf" srcId="{0F366308-EE0C-4A98-95F7-957D14F79E8D}" destId="{5C2751BA-4365-45A8-B057-575FCDDFD066}" srcOrd="19" destOrd="0" presId="urn:microsoft.com/office/officeart/2011/layout/ConvergingText"/>
    <dgm:cxn modelId="{7A0AE2BF-CE67-4405-8778-B53371D11BD4}" type="presParOf" srcId="{0F366308-EE0C-4A98-95F7-957D14F79E8D}" destId="{03598B31-2C43-40ED-91C2-7563470B8882}" srcOrd="20" destOrd="0" presId="urn:microsoft.com/office/officeart/2011/layout/ConvergingText"/>
    <dgm:cxn modelId="{E28A9EC4-4541-4FA6-8F83-F3FE512860E7}" type="presParOf" srcId="{0F366308-EE0C-4A98-95F7-957D14F79E8D}" destId="{5F2E9B29-9168-4646-932E-22CAF5A71FCC}" srcOrd="21" destOrd="0" presId="urn:microsoft.com/office/officeart/2011/layout/ConvergingText"/>
    <dgm:cxn modelId="{5A68ED21-1D46-4786-8483-C73CAE57DC9C}" type="presParOf" srcId="{0F366308-EE0C-4A98-95F7-957D14F79E8D}" destId="{1F0A3C7C-A9FB-4D59-96D9-34FC9F68CAB6}" srcOrd="22" destOrd="0" presId="urn:microsoft.com/office/officeart/2011/layout/ConvergingText"/>
    <dgm:cxn modelId="{6A9FAE7C-EC7E-4943-A4D4-3B36A9431E86}" type="presParOf" srcId="{0F366308-EE0C-4A98-95F7-957D14F79E8D}" destId="{5B93FB25-3242-46E6-921A-40951DBAE79B}" srcOrd="23" destOrd="0" presId="urn:microsoft.com/office/officeart/2011/layout/ConvergingText"/>
    <dgm:cxn modelId="{F3C36DD7-393C-4070-B1A9-30D2F1897559}" type="presParOf" srcId="{0F366308-EE0C-4A98-95F7-957D14F79E8D}" destId="{80CE87FB-B89F-4B45-9814-2BE132C91136}" srcOrd="24" destOrd="0" presId="urn:microsoft.com/office/officeart/2011/layout/ConvergingText"/>
    <dgm:cxn modelId="{577990E9-E703-432B-AA17-0DB3109C7B8B}" type="presParOf" srcId="{0F366308-EE0C-4A98-95F7-957D14F79E8D}" destId="{DA0AAB3C-2AB1-4FF4-9555-B043D2959445}" srcOrd="25" destOrd="0" presId="urn:microsoft.com/office/officeart/2011/layout/ConvergingText"/>
    <dgm:cxn modelId="{26D7DD1D-A6E8-4D96-A630-DDB1F347F798}" type="presParOf" srcId="{0F366308-EE0C-4A98-95F7-957D14F79E8D}" destId="{8018E693-5523-4B34-A894-3C9A5CDC6C73}" srcOrd="26" destOrd="0" presId="urn:microsoft.com/office/officeart/2011/layout/ConvergingText"/>
    <dgm:cxn modelId="{DE0BF12E-644A-45BF-AF02-BE5ADB03F603}" type="presParOf" srcId="{0F366308-EE0C-4A98-95F7-957D14F79E8D}" destId="{75DF5D93-8011-47FD-94EC-42FBAB4C3B36}" srcOrd="27" destOrd="0" presId="urn:microsoft.com/office/officeart/2011/layout/ConvergingText"/>
    <dgm:cxn modelId="{1FCC9AC6-2D3C-48F9-97D6-547245FE5D40}" type="presParOf" srcId="{0F366308-EE0C-4A98-95F7-957D14F79E8D}" destId="{27092DE7-8A1B-43A9-8AD4-EC94685F6E60}" srcOrd="28" destOrd="0" presId="urn:microsoft.com/office/officeart/2011/layout/ConvergingText"/>
    <dgm:cxn modelId="{55FD8B40-8A33-48D8-8092-C32AEB6A3C2B}" type="presParOf" srcId="{0F366308-EE0C-4A98-95F7-957D14F79E8D}" destId="{2426CC28-E0D5-45B2-BFCC-0748769DD243}" srcOrd="29" destOrd="0" presId="urn:microsoft.com/office/officeart/2011/layout/ConvergingText"/>
    <dgm:cxn modelId="{33342221-9701-4754-AB34-8A0A00A93FFD}" type="presParOf" srcId="{0F366308-EE0C-4A98-95F7-957D14F79E8D}" destId="{DB9CE5BB-B7CC-44D0-8852-7BD5E9D4909F}" srcOrd="30" destOrd="0" presId="urn:microsoft.com/office/officeart/2011/layout/ConvergingText"/>
    <dgm:cxn modelId="{7986E285-0887-46C8-8DAF-51444D8A1E14}" type="presParOf" srcId="{0F366308-EE0C-4A98-95F7-957D14F79E8D}" destId="{7DC81756-3608-4F51-ADD1-883BA7A29A08}" srcOrd="31" destOrd="0" presId="urn:microsoft.com/office/officeart/2011/layout/ConvergingText"/>
    <dgm:cxn modelId="{E319A484-B980-483F-B8E5-1A0A8DC59B73}" type="presParOf" srcId="{0F366308-EE0C-4A98-95F7-957D14F79E8D}" destId="{EBD0E82C-1B16-4E2C-B9E4-027CCEE9620E}" srcOrd="32" destOrd="0" presId="urn:microsoft.com/office/officeart/2011/layout/ConvergingText"/>
    <dgm:cxn modelId="{034CF91A-76DE-4125-AC41-3EA570188DEB}" type="presParOf" srcId="{0F366308-EE0C-4A98-95F7-957D14F79E8D}" destId="{DD16A6A5-2160-4F7A-AB74-FFE419515565}" srcOrd="33" destOrd="0" presId="urn:microsoft.com/office/officeart/2011/layout/ConvergingText"/>
    <dgm:cxn modelId="{CBA5A05C-FD5A-467E-9179-31AB59E12C8F}" type="presParOf" srcId="{0F366308-EE0C-4A98-95F7-957D14F79E8D}" destId="{0E24A773-90F1-49F3-9036-383554DD0796}" srcOrd="34" destOrd="0" presId="urn:microsoft.com/office/officeart/2011/layout/ConvergingText"/>
    <dgm:cxn modelId="{766BC3EF-BDCF-471A-9E83-12C4ABE461C3}" type="presParOf" srcId="{0F366308-EE0C-4A98-95F7-957D14F79E8D}" destId="{91C651BC-8193-480F-BFCA-8E78A5FB69F7}" srcOrd="35" destOrd="0" presId="urn:microsoft.com/office/officeart/2011/layout/ConvergingText"/>
    <dgm:cxn modelId="{EFA8AB79-338C-4285-866C-2049162B83C5}" type="presParOf" srcId="{0F366308-EE0C-4A98-95F7-957D14F79E8D}" destId="{AD383DF4-755B-4507-898D-06FEEDBD7608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8D4D-C095-47CB-A1A1-11F0A74585B1}">
      <dsp:nvSpPr>
        <dsp:cNvPr id="0" name=""/>
        <dsp:cNvSpPr/>
      </dsp:nvSpPr>
      <dsp:spPr>
        <a:xfrm>
          <a:off x="7894726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B1045-CCCD-4AA1-9B99-EEFFF0D4DBD2}">
      <dsp:nvSpPr>
        <dsp:cNvPr id="0" name=""/>
        <dsp:cNvSpPr/>
      </dsp:nvSpPr>
      <dsp:spPr>
        <a:xfrm>
          <a:off x="7467193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1724D-1499-4017-ABB2-C36524932982}">
      <dsp:nvSpPr>
        <dsp:cNvPr id="0" name=""/>
        <dsp:cNvSpPr/>
      </dsp:nvSpPr>
      <dsp:spPr>
        <a:xfrm>
          <a:off x="7039660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E25C2-7867-4825-95A6-6805499F6CA6}">
      <dsp:nvSpPr>
        <dsp:cNvPr id="0" name=""/>
        <dsp:cNvSpPr/>
      </dsp:nvSpPr>
      <dsp:spPr>
        <a:xfrm>
          <a:off x="6612940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60BD4-EA27-4AF0-A91C-1F780607135B}">
      <dsp:nvSpPr>
        <dsp:cNvPr id="0" name=""/>
        <dsp:cNvSpPr/>
      </dsp:nvSpPr>
      <dsp:spPr>
        <a:xfrm>
          <a:off x="6185408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599A9-638B-47BB-B5EB-BAEBE48186EC}">
      <dsp:nvSpPr>
        <dsp:cNvPr id="0" name=""/>
        <dsp:cNvSpPr/>
      </dsp:nvSpPr>
      <dsp:spPr>
        <a:xfrm>
          <a:off x="5524601" y="2788752"/>
          <a:ext cx="466547" cy="466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43B9E-05D5-41FD-9871-0603230681C2}">
      <dsp:nvSpPr>
        <dsp:cNvPr id="0" name=""/>
        <dsp:cNvSpPr/>
      </dsp:nvSpPr>
      <dsp:spPr>
        <a:xfrm>
          <a:off x="7514336" y="24235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6BB89-0F11-44FA-ABB6-1A2BC8619630}">
      <dsp:nvSpPr>
        <dsp:cNvPr id="0" name=""/>
        <dsp:cNvSpPr/>
      </dsp:nvSpPr>
      <dsp:spPr>
        <a:xfrm>
          <a:off x="7514336" y="339072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0217-3FDC-4CFC-863B-7E33AE4CA134}">
      <dsp:nvSpPr>
        <dsp:cNvPr id="0" name=""/>
        <dsp:cNvSpPr/>
      </dsp:nvSpPr>
      <dsp:spPr>
        <a:xfrm>
          <a:off x="7722412" y="2632983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CEFA0-EEE3-4D3B-9924-0914230F3821}">
      <dsp:nvSpPr>
        <dsp:cNvPr id="0" name=""/>
        <dsp:cNvSpPr/>
      </dsp:nvSpPr>
      <dsp:spPr>
        <a:xfrm>
          <a:off x="7736230" y="3182395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E04E7-66A4-4310-A0DB-794C516B43F4}">
      <dsp:nvSpPr>
        <dsp:cNvPr id="0" name=""/>
        <dsp:cNvSpPr/>
      </dsp:nvSpPr>
      <dsp:spPr>
        <a:xfrm>
          <a:off x="2969158" y="1841093"/>
          <a:ext cx="2361996" cy="2362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500" kern="1200" dirty="0" smtClean="0"/>
            <a:t>Feedback</a:t>
          </a:r>
          <a:endParaRPr lang="en-NZ" sz="2500" kern="1200" dirty="0"/>
        </a:p>
      </dsp:txBody>
      <dsp:txXfrm>
        <a:off x="3315064" y="2187035"/>
        <a:ext cx="1670184" cy="1670357"/>
      </dsp:txXfrm>
    </dsp:sp>
    <dsp:sp modelId="{EAC3EAE7-2E95-4DF6-B840-797A812F1BF5}">
      <dsp:nvSpPr>
        <dsp:cNvPr id="0" name=""/>
        <dsp:cNvSpPr/>
      </dsp:nvSpPr>
      <dsp:spPr>
        <a:xfrm>
          <a:off x="2792780" y="1639284"/>
          <a:ext cx="466547" cy="466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19ABC-4B96-40A9-AC37-18BABC59FE75}">
      <dsp:nvSpPr>
        <dsp:cNvPr id="0" name=""/>
        <dsp:cNvSpPr/>
      </dsp:nvSpPr>
      <dsp:spPr>
        <a:xfrm>
          <a:off x="2493670" y="1392969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9065-CE75-422B-8ACF-CB226470F54F}">
      <dsp:nvSpPr>
        <dsp:cNvPr id="0" name=""/>
        <dsp:cNvSpPr/>
      </dsp:nvSpPr>
      <dsp:spPr>
        <a:xfrm>
          <a:off x="1995424" y="1392969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566E6-1215-4E6F-9E15-CC07C2D8E14C}">
      <dsp:nvSpPr>
        <dsp:cNvPr id="0" name=""/>
        <dsp:cNvSpPr/>
      </dsp:nvSpPr>
      <dsp:spPr>
        <a:xfrm>
          <a:off x="1497177" y="1392969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C2E66-9B2A-4058-8EF5-B46A423FC5A8}">
      <dsp:nvSpPr>
        <dsp:cNvPr id="0" name=""/>
        <dsp:cNvSpPr/>
      </dsp:nvSpPr>
      <dsp:spPr>
        <a:xfrm>
          <a:off x="998931" y="1392969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5F598-D1C8-4505-8E78-CD502112E7A5}">
      <dsp:nvSpPr>
        <dsp:cNvPr id="0" name=""/>
        <dsp:cNvSpPr/>
      </dsp:nvSpPr>
      <dsp:spPr>
        <a:xfrm>
          <a:off x="499872" y="1392969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FEE5D-EBC3-4575-B9F1-7DAB037D359A}">
      <dsp:nvSpPr>
        <dsp:cNvPr id="0" name=""/>
        <dsp:cNvSpPr/>
      </dsp:nvSpPr>
      <dsp:spPr>
        <a:xfrm>
          <a:off x="1625" y="1392969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98B31-2C43-40ED-91C2-7563470B8882}">
      <dsp:nvSpPr>
        <dsp:cNvPr id="0" name=""/>
        <dsp:cNvSpPr/>
      </dsp:nvSpPr>
      <dsp:spPr>
        <a:xfrm>
          <a:off x="0" y="790995"/>
          <a:ext cx="2734259" cy="60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500" kern="1200" dirty="0" smtClean="0"/>
            <a:t>Rubric input</a:t>
          </a:r>
          <a:endParaRPr lang="en-NZ" sz="2500" kern="1200" dirty="0"/>
        </a:p>
      </dsp:txBody>
      <dsp:txXfrm>
        <a:off x="0" y="790995"/>
        <a:ext cx="2734259" cy="600056"/>
      </dsp:txXfrm>
    </dsp:sp>
    <dsp:sp modelId="{5F2E9B29-9168-4646-932E-22CAF5A71FCC}">
      <dsp:nvSpPr>
        <dsp:cNvPr id="0" name=""/>
        <dsp:cNvSpPr/>
      </dsp:nvSpPr>
      <dsp:spPr>
        <a:xfrm>
          <a:off x="2308352" y="2788752"/>
          <a:ext cx="466547" cy="466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A3C7C-A9FB-4D59-96D9-34FC9F68CAB6}">
      <dsp:nvSpPr>
        <dsp:cNvPr id="0" name=""/>
        <dsp:cNvSpPr/>
      </dsp:nvSpPr>
      <dsp:spPr>
        <a:xfrm>
          <a:off x="1846681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3FB25-3242-46E6-921A-40951DBAE79B}">
      <dsp:nvSpPr>
        <dsp:cNvPr id="0" name=""/>
        <dsp:cNvSpPr/>
      </dsp:nvSpPr>
      <dsp:spPr>
        <a:xfrm>
          <a:off x="1385824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E87FB-B89F-4B45-9814-2BE132C91136}">
      <dsp:nvSpPr>
        <dsp:cNvPr id="0" name=""/>
        <dsp:cNvSpPr/>
      </dsp:nvSpPr>
      <dsp:spPr>
        <a:xfrm>
          <a:off x="924153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AAB3C-2AB1-4FF4-9555-B043D2959445}">
      <dsp:nvSpPr>
        <dsp:cNvPr id="0" name=""/>
        <dsp:cNvSpPr/>
      </dsp:nvSpPr>
      <dsp:spPr>
        <a:xfrm>
          <a:off x="463296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8E693-5523-4B34-A894-3C9A5CDC6C73}">
      <dsp:nvSpPr>
        <dsp:cNvPr id="0" name=""/>
        <dsp:cNvSpPr/>
      </dsp:nvSpPr>
      <dsp:spPr>
        <a:xfrm>
          <a:off x="1625" y="2905387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92DE7-8A1B-43A9-8AD4-EC94685F6E60}">
      <dsp:nvSpPr>
        <dsp:cNvPr id="0" name=""/>
        <dsp:cNvSpPr/>
      </dsp:nvSpPr>
      <dsp:spPr>
        <a:xfrm>
          <a:off x="0" y="2308400"/>
          <a:ext cx="2067763" cy="60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500" kern="1200" dirty="0" smtClean="0"/>
            <a:t>OMR input</a:t>
          </a:r>
          <a:endParaRPr lang="en-NZ" sz="2500" kern="1200" dirty="0"/>
        </a:p>
      </dsp:txBody>
      <dsp:txXfrm>
        <a:off x="0" y="2308400"/>
        <a:ext cx="2067763" cy="600056"/>
      </dsp:txXfrm>
    </dsp:sp>
    <dsp:sp modelId="{2426CC28-E0D5-45B2-BFCC-0748769DD243}">
      <dsp:nvSpPr>
        <dsp:cNvPr id="0" name=""/>
        <dsp:cNvSpPr/>
      </dsp:nvSpPr>
      <dsp:spPr>
        <a:xfrm>
          <a:off x="2792780" y="3919037"/>
          <a:ext cx="466547" cy="466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CE5BB-B7CC-44D0-8852-7BD5E9D4909F}">
      <dsp:nvSpPr>
        <dsp:cNvPr id="0" name=""/>
        <dsp:cNvSpPr/>
      </dsp:nvSpPr>
      <dsp:spPr>
        <a:xfrm>
          <a:off x="2493670" y="43944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81756-3608-4F51-ADD1-883BA7A29A08}">
      <dsp:nvSpPr>
        <dsp:cNvPr id="0" name=""/>
        <dsp:cNvSpPr/>
      </dsp:nvSpPr>
      <dsp:spPr>
        <a:xfrm>
          <a:off x="1995424" y="43944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0E82C-1B16-4E2C-B9E4-027CCEE9620E}">
      <dsp:nvSpPr>
        <dsp:cNvPr id="0" name=""/>
        <dsp:cNvSpPr/>
      </dsp:nvSpPr>
      <dsp:spPr>
        <a:xfrm>
          <a:off x="1497177" y="43944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6A6A5-2160-4F7A-AB74-FFE419515565}">
      <dsp:nvSpPr>
        <dsp:cNvPr id="0" name=""/>
        <dsp:cNvSpPr/>
      </dsp:nvSpPr>
      <dsp:spPr>
        <a:xfrm>
          <a:off x="998931" y="43944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4A773-90F1-49F3-9036-383554DD0796}">
      <dsp:nvSpPr>
        <dsp:cNvPr id="0" name=""/>
        <dsp:cNvSpPr/>
      </dsp:nvSpPr>
      <dsp:spPr>
        <a:xfrm>
          <a:off x="499872" y="43944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51BC-8193-480F-BFCA-8E78A5FB69F7}">
      <dsp:nvSpPr>
        <dsp:cNvPr id="0" name=""/>
        <dsp:cNvSpPr/>
      </dsp:nvSpPr>
      <dsp:spPr>
        <a:xfrm>
          <a:off x="1625" y="4394401"/>
          <a:ext cx="233273" cy="23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3DF4-755B-4507-898D-06FEEDBD7608}">
      <dsp:nvSpPr>
        <dsp:cNvPr id="0" name=""/>
        <dsp:cNvSpPr/>
      </dsp:nvSpPr>
      <dsp:spPr>
        <a:xfrm>
          <a:off x="0" y="3792043"/>
          <a:ext cx="2734259" cy="60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500" kern="1200" dirty="0" smtClean="0"/>
            <a:t>Class Analytics</a:t>
          </a:r>
          <a:endParaRPr lang="en-NZ" sz="2500" kern="1200" dirty="0"/>
        </a:p>
      </dsp:txBody>
      <dsp:txXfrm>
        <a:off x="0" y="3792043"/>
        <a:ext cx="2734259" cy="600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CE2F4-1354-4A52-973A-650D11DD7F44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08A6-F62B-4C8A-A57F-5CDB659C2D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94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r>
              <a:rPr lang="en-NZ" dirty="0" smtClean="0"/>
              <a:t>Assessment should mirror good instruction; happen continuously as part of instruction; and provide information about the levels of understanding that students are reaching.    </a:t>
            </a:r>
          </a:p>
          <a:p>
            <a:endParaRPr lang="en-NZ" dirty="0" smtClean="0"/>
          </a:p>
          <a:p>
            <a:r>
              <a:rPr lang="en-NZ" dirty="0" smtClean="0"/>
              <a:t>In order for learners to gain insight into their learning and their understanding, </a:t>
            </a:r>
            <a:r>
              <a:rPr lang="en-NZ" u="sng" dirty="0" smtClean="0">
                <a:solidFill>
                  <a:srgbClr val="FFFF00"/>
                </a:solidFill>
              </a:rPr>
              <a:t>frequent feedback is critical</a:t>
            </a:r>
            <a:r>
              <a:rPr lang="en-NZ" dirty="0" smtClean="0">
                <a:solidFill>
                  <a:srgbClr val="FFFF00"/>
                </a:solidFill>
              </a:rPr>
              <a:t>: </a:t>
            </a:r>
            <a:r>
              <a:rPr lang="en-NZ" i="1" dirty="0" smtClean="0"/>
              <a:t>students need to monitor their learning and actively evaluate their strategies and their current levels of understanding</a:t>
            </a:r>
            <a:r>
              <a:rPr lang="en-NZ" dirty="0" smtClean="0"/>
              <a:t>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err="1" smtClean="0"/>
              <a:t>Bransford</a:t>
            </a:r>
            <a:r>
              <a:rPr lang="en-NZ" dirty="0" smtClean="0"/>
              <a:t>, J.D., Brown, A.L.,  and Cocking, R.R (2000). </a:t>
            </a:r>
            <a:r>
              <a:rPr lang="en-NZ" u="sng" dirty="0" smtClean="0"/>
              <a:t>How People Learn: Brain, Mind, Experience, and School.</a:t>
            </a:r>
            <a:r>
              <a:rPr lang="en-NZ" dirty="0" smtClean="0"/>
              <a:t> Washington, DC: National Academy Press. P.78ff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http://www.nap.edu/booksearch.php?booksearch=1&amp;term=%22students+need+to+monitor+their%22&amp;record_id=9853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08A6-F62B-4C8A-A57F-5CDB659C2D7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871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Individuals acquire a skill much more rapidly </a:t>
            </a:r>
            <a:r>
              <a:rPr lang="en-NZ" i="1" dirty="0" smtClean="0"/>
              <a:t>if they receive feedback about the correctness of what they have done</a:t>
            </a:r>
            <a:r>
              <a:rPr lang="en-NZ" dirty="0" smtClean="0"/>
              <a:t>.  </a:t>
            </a:r>
          </a:p>
          <a:p>
            <a:endParaRPr lang="en-NZ" dirty="0" smtClean="0"/>
          </a:p>
          <a:p>
            <a:r>
              <a:rPr lang="en-NZ" dirty="0" smtClean="0"/>
              <a:t>O</a:t>
            </a:r>
            <a:r>
              <a:rPr lang="en-NZ" i="1" dirty="0" smtClean="0"/>
              <a:t>ne of the most important roles for assessment is </a:t>
            </a:r>
            <a:r>
              <a:rPr lang="en-NZ" i="1" dirty="0" smtClean="0">
                <a:solidFill>
                  <a:srgbClr val="FFFF00"/>
                </a:solidFill>
              </a:rPr>
              <a:t>the provision of </a:t>
            </a:r>
            <a:r>
              <a:rPr lang="en-NZ" i="1" u="sng" dirty="0" smtClean="0">
                <a:solidFill>
                  <a:srgbClr val="FFFF00"/>
                </a:solidFill>
              </a:rPr>
              <a:t>timely and informative feedback</a:t>
            </a:r>
            <a:r>
              <a:rPr lang="en-NZ" i="1" dirty="0" smtClean="0">
                <a:solidFill>
                  <a:srgbClr val="FFFF00"/>
                </a:solidFill>
              </a:rPr>
              <a:t> </a:t>
            </a:r>
            <a:r>
              <a:rPr lang="en-NZ" i="1" dirty="0" smtClean="0"/>
              <a:t>to students during instruction and learning</a:t>
            </a:r>
            <a:r>
              <a:rPr lang="en-NZ" dirty="0" smtClean="0"/>
              <a:t> so that their practice of a skill and its subsequent acquisition will be effective and efficient. </a:t>
            </a:r>
          </a:p>
          <a:p>
            <a:endParaRPr lang="en-US" dirty="0" smtClean="0"/>
          </a:p>
          <a:p>
            <a:endParaRPr lang="en-NZ" dirty="0" smtClean="0"/>
          </a:p>
          <a:p>
            <a:r>
              <a:rPr lang="en-NZ" dirty="0" smtClean="0"/>
              <a:t> </a:t>
            </a:r>
            <a:br>
              <a:rPr lang="en-NZ" dirty="0" smtClean="0"/>
            </a:br>
            <a:r>
              <a:rPr lang="en-NZ" dirty="0" smtClean="0"/>
              <a:t>Pellegrino, J.W., </a:t>
            </a:r>
            <a:r>
              <a:rPr lang="en-NZ" dirty="0" err="1" smtClean="0"/>
              <a:t>Chudowsky</a:t>
            </a:r>
            <a:r>
              <a:rPr lang="en-NZ" dirty="0" smtClean="0"/>
              <a:t>, N. and Glaser, R. (</a:t>
            </a:r>
            <a:r>
              <a:rPr lang="en-NZ" dirty="0" err="1" smtClean="0"/>
              <a:t>eds</a:t>
            </a:r>
            <a:r>
              <a:rPr lang="en-NZ" dirty="0" smtClean="0"/>
              <a:t>) (2001). </a:t>
            </a:r>
            <a:r>
              <a:rPr lang="en-NZ" u="sng" dirty="0" smtClean="0"/>
              <a:t>Knowing What Students Know: The science and design of educational assessment</a:t>
            </a:r>
            <a:r>
              <a:rPr lang="en-NZ" dirty="0" smtClean="0"/>
              <a:t>. Washington, DC: National Academy Press. 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Pellegrino, J.W., </a:t>
            </a:r>
            <a:r>
              <a:rPr lang="en-NZ" dirty="0" err="1" smtClean="0"/>
              <a:t>Chudowsky</a:t>
            </a:r>
            <a:r>
              <a:rPr lang="en-NZ" dirty="0" smtClean="0"/>
              <a:t>, N. and Glaser, R. (</a:t>
            </a:r>
            <a:r>
              <a:rPr lang="en-NZ" dirty="0" err="1" smtClean="0"/>
              <a:t>eds</a:t>
            </a:r>
            <a:r>
              <a:rPr lang="en-NZ" dirty="0" smtClean="0"/>
              <a:t>) (2001). </a:t>
            </a:r>
            <a:r>
              <a:rPr lang="en-NZ" u="sng" dirty="0" smtClean="0"/>
              <a:t>Knowing What Students Know: The science and design of educational assessment</a:t>
            </a:r>
            <a:r>
              <a:rPr lang="en-NZ" dirty="0" smtClean="0"/>
              <a:t>. Washington, DC: National Academy Press. P.4 ff.</a:t>
            </a:r>
          </a:p>
          <a:p>
            <a:r>
              <a:rPr lang="en-NZ" dirty="0" smtClean="0"/>
              <a:t>http://www.nap.edu/booksearch.php?booksearch=1&amp;record_id=10019&amp;term=informative%20feedback&amp;chapter=1-16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08A6-F62B-4C8A-A57F-5CDB659C2D7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359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US" b="1" dirty="0" smtClean="0"/>
              <a:t>Research reports </a:t>
            </a:r>
          </a:p>
          <a:p>
            <a:endParaRPr lang="en-US" u="sng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effect size for </a:t>
            </a:r>
            <a:r>
              <a:rPr lang="en-US" b="1" dirty="0" smtClean="0"/>
              <a:t>high-quality feedback is 1.13(</a:t>
            </a:r>
            <a:r>
              <a:rPr lang="en-US" b="1" i="1" dirty="0" err="1" smtClean="0"/>
              <a:t>std</a:t>
            </a:r>
            <a:r>
              <a:rPr lang="en-US" b="1" dirty="0" smtClean="0"/>
              <a:t>) 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effect size for </a:t>
            </a:r>
            <a:r>
              <a:rPr lang="en-US" b="1" dirty="0" smtClean="0"/>
              <a:t>Remediation / formative feedback is .65 (</a:t>
            </a:r>
            <a:r>
              <a:rPr lang="en-US" b="1" i="1" dirty="0" err="1" smtClean="0"/>
              <a:t>std</a:t>
            </a:r>
            <a:r>
              <a:rPr lang="en-US" b="1" dirty="0" smtClean="0"/>
              <a:t>)</a:t>
            </a:r>
            <a:r>
              <a:rPr lang="en-US" sz="1100" dirty="0" smtClean="0"/>
              <a:t>[1]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 effect-size of more than one standard deviation is the equivalent of moving from a C to an A grade. </a:t>
            </a:r>
          </a:p>
          <a:p>
            <a:endParaRPr lang="en-US" dirty="0" smtClean="0"/>
          </a:p>
          <a:p>
            <a:r>
              <a:rPr lang="en-US" b="1" dirty="0" smtClean="0"/>
              <a:t>BUT</a:t>
            </a:r>
            <a:r>
              <a:rPr lang="en-US" dirty="0" smtClean="0"/>
              <a:t> How do we strike a balance between what’s best and what’s possible?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/>
              <a:t>[1] identification of faults followed by student’s revision(Hattie &amp; </a:t>
            </a:r>
            <a:r>
              <a:rPr lang="en-US" sz="1100" dirty="0" err="1" smtClean="0"/>
              <a:t>Timperley</a:t>
            </a:r>
            <a:r>
              <a:rPr lang="en-US" sz="1100" dirty="0" smtClean="0"/>
              <a:t>, 2007) (Hattie, 2009) 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Pellegrino, J.W., </a:t>
            </a:r>
            <a:r>
              <a:rPr lang="en-NZ" dirty="0" err="1" smtClean="0"/>
              <a:t>Chudowsky</a:t>
            </a:r>
            <a:r>
              <a:rPr lang="en-NZ" dirty="0" smtClean="0"/>
              <a:t>, N. and Glaser, R. (</a:t>
            </a:r>
            <a:r>
              <a:rPr lang="en-NZ" dirty="0" err="1" smtClean="0"/>
              <a:t>eds</a:t>
            </a:r>
            <a:r>
              <a:rPr lang="en-NZ" dirty="0" smtClean="0"/>
              <a:t>) (2001). </a:t>
            </a:r>
            <a:r>
              <a:rPr lang="en-NZ" u="sng" dirty="0" smtClean="0"/>
              <a:t>Knowing What Students Know: The science and design of educational assessment</a:t>
            </a:r>
            <a:r>
              <a:rPr lang="en-NZ" dirty="0" smtClean="0"/>
              <a:t>. Washington, DC: National Academy Press. P.4 ff.</a:t>
            </a:r>
          </a:p>
          <a:p>
            <a:r>
              <a:rPr lang="en-NZ" dirty="0" smtClean="0"/>
              <a:t>http://www.nap.edu/booksearch.php?booksearch=1&amp;record_id=10019&amp;term=informative%20feedback&amp;chapter=1-16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08A6-F62B-4C8A-A57F-5CDB659C2D7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746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536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3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356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87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22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982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56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719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7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44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4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378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95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0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149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280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80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E2FB4F-D6F3-44B6-B407-0737465D8F3C}" type="datetimeFigureOut">
              <a:rPr lang="en-NZ" smtClean="0"/>
              <a:t>25/11/2013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1F3C-F706-4D71-8587-8B6806E48D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59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.Sheridan@auckland.ac.nz" TargetMode="External"/><Relationship Id="rId2" Type="http://schemas.openxmlformats.org/officeDocument/2006/relationships/hyperlink" Target="mailto:l.gardner@auckland.ac.n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Timely,Thoroughly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</a:t>
            </a:r>
            <a:r>
              <a:rPr lang="en-US" dirty="0" err="1" smtClean="0"/>
              <a:t>formative</a:t>
            </a:r>
            <a:r>
              <a:rPr lang="en-US" dirty="0" smtClean="0"/>
              <a:t> Feedback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goals and our achievements.. </a:t>
            </a:r>
          </a:p>
          <a:p>
            <a:r>
              <a:rPr lang="en-US" dirty="0" smtClean="0"/>
              <a:t>Invitation to collaborate..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43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0" y="2340051"/>
            <a:ext cx="2400000" cy="2723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26" y="2340051"/>
            <a:ext cx="4148716" cy="3484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19" y="1487606"/>
            <a:ext cx="1131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Adobe Annotator		PDF Annotate			Google Forms Rubric + Comments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298" y="2340051"/>
            <a:ext cx="2752381" cy="31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506" y="2844092"/>
            <a:ext cx="1571429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2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81" y="3021994"/>
            <a:ext cx="7428572" cy="249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4781" y="1713583"/>
            <a:ext cx="742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“Out of the box” Google analytics provide a graphical representation of how a question or part of question is performing.  This instant visualization can be generated at any time during the marking process.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414782" y="5622340"/>
            <a:ext cx="7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Interpretation</a:t>
            </a:r>
          </a:p>
          <a:p>
            <a:r>
              <a:rPr lang="en-US" sz="1600" dirty="0"/>
              <a:t>Q11-Trend1: 9 students did not answer the question, 15 received full marks</a:t>
            </a:r>
          </a:p>
          <a:p>
            <a:r>
              <a:rPr lang="en-US" sz="1600" dirty="0"/>
              <a:t>Q11-Trend2: 12 students did not answer the question, 9 received full marks</a:t>
            </a:r>
            <a:endParaRPr lang="en-NZ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/>
              <a:t>Analytics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14597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8497331"/>
              </p:ext>
            </p:extLst>
          </p:nvPr>
        </p:nvGraphicFramePr>
        <p:xfrm>
          <a:off x="1008418" y="7060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31" y="2861551"/>
            <a:ext cx="17811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Lesley Gardner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l.gardner@auckland.ac.nz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 Sheridan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d.sheridan@auckland.ac.nz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71" y="5225414"/>
            <a:ext cx="746162" cy="782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7272" y="5431809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/>
              <a:t>Thanks!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56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3" y="1665028"/>
            <a:ext cx="11356396" cy="34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6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06" y="105795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Frequent Feedback is Critical</a:t>
            </a:r>
          </a:p>
          <a:p>
            <a:endParaRPr lang="en-NZ" sz="2400" b="1" dirty="0" smtClean="0">
              <a:solidFill>
                <a:srgbClr val="FF0000"/>
              </a:solidFill>
            </a:endParaRPr>
          </a:p>
          <a:p>
            <a:endParaRPr lang="en-NZ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Feedback Loops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2" y="4488698"/>
            <a:ext cx="1649105" cy="9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116106" y="6059606"/>
            <a:ext cx="10279775" cy="1228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0360827">
            <a:off x="-440381" y="2608469"/>
            <a:ext cx="10166586" cy="3215100"/>
          </a:xfrm>
          <a:prstGeom prst="arc">
            <a:avLst>
              <a:gd name="adj1" fmla="val 10965762"/>
              <a:gd name="adj2" fmla="val 20385146"/>
            </a:avLst>
          </a:prstGeom>
          <a:noFill/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2" descr="Feedback Loops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01" y="4391401"/>
            <a:ext cx="1649105" cy="9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edback Loops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59" y="4236041"/>
            <a:ext cx="1649105" cy="9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eedback Loops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92" y="3600492"/>
            <a:ext cx="1649105" cy="9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06" y="105795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Feedback is especially helpful when timely &amp; informative</a:t>
            </a:r>
          </a:p>
          <a:p>
            <a:endParaRPr lang="en-NZ" sz="2400" b="1" dirty="0" smtClean="0">
              <a:solidFill>
                <a:srgbClr val="FF0000"/>
              </a:solidFill>
            </a:endParaRPr>
          </a:p>
          <a:p>
            <a:endParaRPr lang="en-NZ" dirty="0"/>
          </a:p>
        </p:txBody>
      </p:sp>
      <p:pic>
        <p:nvPicPr>
          <p:cNvPr id="2050" name="Picture 2" descr="360 monito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4" y="5573664"/>
            <a:ext cx="1086371" cy="1083240"/>
          </a:xfrm>
          <a:prstGeom prst="rect">
            <a:avLst/>
          </a:prstGeom>
          <a:solidFill>
            <a:srgbClr val="2D6567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4862698"/>
            <a:ext cx="1137522" cy="1128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47" y="4073402"/>
            <a:ext cx="1137522" cy="1128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69" y="3315483"/>
            <a:ext cx="1137522" cy="1128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1" y="2589008"/>
            <a:ext cx="1137522" cy="11286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32263" y="6537278"/>
            <a:ext cx="1045418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47686" y="2301016"/>
            <a:ext cx="6141493" cy="3825414"/>
          </a:xfrm>
          <a:prstGeom prst="line">
            <a:avLst/>
          </a:prstGeom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06" y="105795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WHY? What is the “effect size” of feedback</a:t>
            </a:r>
          </a:p>
          <a:p>
            <a:endParaRPr lang="en-NZ" sz="2400" b="1" dirty="0">
              <a:solidFill>
                <a:srgbClr val="FF0000"/>
              </a:solidFill>
            </a:endParaRPr>
          </a:p>
          <a:p>
            <a:r>
              <a:rPr lang="en-US" b="1" dirty="0"/>
              <a:t>Research reports </a:t>
            </a:r>
          </a:p>
          <a:p>
            <a:endParaRPr lang="en-US" u="sng" dirty="0"/>
          </a:p>
          <a:p>
            <a:pPr marL="342900" indent="-342900">
              <a:buAutoNum type="arabicPeriod"/>
            </a:pPr>
            <a:r>
              <a:rPr lang="en-US" dirty="0"/>
              <a:t>The effect size for </a:t>
            </a:r>
            <a:r>
              <a:rPr lang="en-US" b="1" dirty="0">
                <a:solidFill>
                  <a:srgbClr val="FF0000"/>
                </a:solidFill>
              </a:rPr>
              <a:t>high-quality</a:t>
            </a:r>
            <a:r>
              <a:rPr lang="en-US" b="1" dirty="0"/>
              <a:t> feedback is 1.13(</a:t>
            </a:r>
            <a:r>
              <a:rPr lang="en-US" b="1" i="1" dirty="0" err="1"/>
              <a:t>std</a:t>
            </a:r>
            <a:r>
              <a:rPr lang="en-US" b="1" dirty="0"/>
              <a:t>)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The effect size for </a:t>
            </a:r>
            <a:r>
              <a:rPr lang="en-US" b="1" dirty="0"/>
              <a:t>Remediation / formative feedback is .65 (</a:t>
            </a:r>
            <a:r>
              <a:rPr lang="en-US" b="1" i="1" dirty="0" err="1"/>
              <a:t>std</a:t>
            </a:r>
            <a:r>
              <a:rPr lang="en-US" b="1" dirty="0"/>
              <a:t>)</a:t>
            </a:r>
            <a:r>
              <a:rPr lang="en-US" sz="1600" dirty="0"/>
              <a:t>[1]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An effect-size of more than one standard deviation is the equivalent of moving from a C to an A grade. </a:t>
            </a:r>
          </a:p>
          <a:p>
            <a:endParaRPr lang="en-US" dirty="0"/>
          </a:p>
          <a:p>
            <a:r>
              <a:rPr lang="en-US" b="1" u="sng" dirty="0"/>
              <a:t>BUT</a:t>
            </a:r>
            <a:r>
              <a:rPr lang="en-US" u="sng" dirty="0"/>
              <a:t> How do we strike a balance between what’s best and what’s possible?  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0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5237" y="1112505"/>
            <a:ext cx="5549595" cy="5038261"/>
            <a:chOff x="4767428" y="1167095"/>
            <a:chExt cx="5549595" cy="50382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7428" y="1167095"/>
              <a:ext cx="2657143" cy="45238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594" y="1167095"/>
              <a:ext cx="2771429" cy="29333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19165" y="5836024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1.</a:t>
              </a:r>
              <a:endParaRPr lang="en-N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01171" y="4240306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2.</a:t>
              </a:r>
              <a:endParaRPr lang="en-N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37528" y="1855479"/>
            <a:ext cx="4544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Rubric Marking with </a:t>
            </a:r>
            <a:r>
              <a:rPr lang="en-NZ" sz="2400" b="1" dirty="0" err="1" smtClean="0"/>
              <a:t>Turnitin</a:t>
            </a:r>
            <a:endParaRPr lang="en-NZ" sz="2400" b="1" dirty="0" smtClean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702770" y="6115856"/>
            <a:ext cx="5032693" cy="717577"/>
          </a:xfrm>
          <a:prstGeom prst="wedgeRoundRectCallout">
            <a:avLst>
              <a:gd name="adj1" fmla="val -41846"/>
              <a:gd name="adj2" fmla="val -1550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/>
              <a:t>Marking against a simple rubric is helpful</a:t>
            </a:r>
            <a:r>
              <a:rPr lang="en-NZ" dirty="0" smtClean="0"/>
              <a:t>??</a:t>
            </a:r>
            <a:endParaRPr lang="en-NZ" dirty="0"/>
          </a:p>
          <a:p>
            <a:endParaRPr lang="en-NZ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0376" y="4549946"/>
            <a:ext cx="5032693" cy="690795"/>
          </a:xfrm>
          <a:prstGeom prst="wedgeRoundRectCallout">
            <a:avLst>
              <a:gd name="adj1" fmla="val -40761"/>
              <a:gd name="adj2" fmla="val -134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 smtClean="0"/>
              <a:t>Useful comments ‘spot on’ the document?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67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he040\AppData\Local\Temp\SNAGHTML50ae6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" y="344199"/>
            <a:ext cx="4878243" cy="360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2087418" y="2706255"/>
            <a:ext cx="193964" cy="5541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65" y="3951044"/>
            <a:ext cx="4878243" cy="2794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49" y="344199"/>
            <a:ext cx="4717687" cy="33903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23345" y="646545"/>
            <a:ext cx="2697019" cy="37869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549" y="3611418"/>
            <a:ext cx="4726397" cy="313440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22601" y="3898978"/>
            <a:ext cx="2891726" cy="36821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331064" y="344199"/>
            <a:ext cx="4878243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>Item Analysis provided to the student with class averages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85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4" y="1204241"/>
            <a:ext cx="6452384" cy="2484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388" y="1204241"/>
            <a:ext cx="4533333" cy="54285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549236" y="3537527"/>
            <a:ext cx="4211782" cy="9237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71054" y="1681017"/>
            <a:ext cx="2697019" cy="37869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388004" y="51902"/>
            <a:ext cx="6373014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>Essay questions show student mark and  class average with example of good answer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0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37001" y="300660"/>
            <a:ext cx="11793779" cy="6514179"/>
            <a:chOff x="237001" y="300660"/>
            <a:chExt cx="11793779" cy="65141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001" y="300660"/>
              <a:ext cx="4591150" cy="6595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21" y="960209"/>
              <a:ext cx="4591150" cy="55093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5238" y="300660"/>
              <a:ext cx="5209524" cy="110476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5238" y="1309862"/>
              <a:ext cx="5209524" cy="34698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256" y="4473597"/>
              <a:ext cx="1879766" cy="22884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22662" y="4420764"/>
              <a:ext cx="1815927" cy="239407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5440956" y="4649908"/>
              <a:ext cx="210724" cy="1048928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0507040" y="3916218"/>
              <a:ext cx="530415" cy="733690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0538589" y="3094182"/>
              <a:ext cx="1492191" cy="757382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Rubric</a:t>
              </a:r>
            </a:p>
            <a:p>
              <a:pPr algn="ctr"/>
              <a:r>
                <a:rPr lang="en-NZ" dirty="0" smtClean="0"/>
                <a:t>Marker</a:t>
              </a:r>
              <a:endParaRPr lang="en-NZ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475110" y="5788946"/>
              <a:ext cx="1761358" cy="680643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More</a:t>
              </a:r>
            </a:p>
            <a:p>
              <a:pPr algn="ctr"/>
              <a:r>
                <a:rPr lang="en-NZ" dirty="0" smtClean="0"/>
                <a:t>Examples</a:t>
              </a:r>
              <a:endParaRPr lang="en-NZ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87490" y="300660"/>
              <a:ext cx="2998248" cy="6595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Difficult question so more feedback</a:t>
              </a:r>
              <a:endParaRPr lang="en-NZ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973663" y="853041"/>
              <a:ext cx="787477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eft Brace 22"/>
            <p:cNvSpPr/>
            <p:nvPr/>
          </p:nvSpPr>
          <p:spPr>
            <a:xfrm>
              <a:off x="4954262" y="972028"/>
              <a:ext cx="268284" cy="3513388"/>
            </a:xfrm>
            <a:prstGeom prst="leftBrac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2349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413</Words>
  <Application>Microsoft Office PowerPoint</Application>
  <PresentationFormat>Widescreen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</vt:lpstr>
      <vt:lpstr>Timely,Thoroughly INformative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Analytics</vt:lpstr>
      <vt:lpstr>PowerPoint Presentation</vt:lpstr>
      <vt:lpstr>Lesley Gardner l.gardner@auckland.ac.nz Don Sheridan d.sheridan@auckland.ac.nz  </vt:lpstr>
    </vt:vector>
  </TitlesOfParts>
  <Company>University of Auckland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Thoroughly INformative Feedback</dc:title>
  <dc:creator>Sheridan, Don</dc:creator>
  <cp:lastModifiedBy>Don Sheridan</cp:lastModifiedBy>
  <cp:revision>102</cp:revision>
  <dcterms:created xsi:type="dcterms:W3CDTF">2013-09-26T01:26:08Z</dcterms:created>
  <dcterms:modified xsi:type="dcterms:W3CDTF">2013-11-25T01:31:40Z</dcterms:modified>
</cp:coreProperties>
</file>