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 id="2147483690" r:id="rId3"/>
    <p:sldMasterId id="2147483696" r:id="rId4"/>
  </p:sldMasterIdLst>
  <p:notesMasterIdLst>
    <p:notesMasterId r:id="rId19"/>
  </p:notesMasterIdLst>
  <p:handoutMasterIdLst>
    <p:handoutMasterId r:id="rId20"/>
  </p:handoutMasterIdLst>
  <p:sldIdLst>
    <p:sldId id="256" r:id="rId5"/>
    <p:sldId id="264" r:id="rId6"/>
    <p:sldId id="268" r:id="rId7"/>
    <p:sldId id="275" r:id="rId8"/>
    <p:sldId id="279" r:id="rId9"/>
    <p:sldId id="280" r:id="rId10"/>
    <p:sldId id="270" r:id="rId11"/>
    <p:sldId id="282" r:id="rId12"/>
    <p:sldId id="276" r:id="rId13"/>
    <p:sldId id="271" r:id="rId14"/>
    <p:sldId id="272" r:id="rId15"/>
    <p:sldId id="283" r:id="rId16"/>
    <p:sldId id="284"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B4E8"/>
    <a:srgbClr val="C2CD23"/>
    <a:srgbClr val="DA4D5C"/>
    <a:srgbClr val="ED2B42"/>
    <a:srgbClr val="FCDB95"/>
    <a:srgbClr val="DCDDDE"/>
    <a:srgbClr val="CCCED0"/>
    <a:srgbClr val="FDEDCA"/>
    <a:srgbClr val="CE112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91" d="100"/>
          <a:sy n="191" d="100"/>
        </p:scale>
        <p:origin x="-2984" y="-112"/>
      </p:cViewPr>
      <p:guideLst>
        <p:guide orient="horz" pos="164"/>
        <p:guide orient="horz" pos="4156"/>
        <p:guide orient="horz" pos="4065"/>
        <p:guide orient="horz" pos="845"/>
        <p:guide orient="horz" pos="1162"/>
        <p:guide pos="158"/>
        <p:guide pos="5615"/>
        <p:guide pos="4967"/>
        <p:guide pos="11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08AFC4-A4F0-414F-8B2F-92B86D43EB58}" type="doc">
      <dgm:prSet loTypeId="urn:microsoft.com/office/officeart/2005/8/layout/pyramid2" loCatId="" qsTypeId="urn:microsoft.com/office/officeart/2005/8/quickstyle/simple1" qsCatId="simple" csTypeId="urn:microsoft.com/office/officeart/2005/8/colors/accent1_2" csCatId="accent1" phldr="1"/>
      <dgm:spPr/>
    </dgm:pt>
    <dgm:pt modelId="{B87C2019-206F-2749-96E9-76D3E21D84C6}">
      <dgm:prSet phldrT="[Text]"/>
      <dgm:spPr/>
      <dgm:t>
        <a:bodyPr/>
        <a:lstStyle/>
        <a:p>
          <a:r>
            <a:rPr lang="en-US" dirty="0" smtClean="0"/>
            <a:t>Level 4b: Results – Change among participants/students</a:t>
          </a:r>
          <a:endParaRPr lang="en-US" dirty="0"/>
        </a:p>
      </dgm:t>
    </dgm:pt>
    <dgm:pt modelId="{4EC13B4E-C50C-934B-AFF0-86121478A50F}" type="parTrans" cxnId="{CD767B90-CBC0-C64E-80A9-D9B273F53137}">
      <dgm:prSet/>
      <dgm:spPr/>
      <dgm:t>
        <a:bodyPr/>
        <a:lstStyle/>
        <a:p>
          <a:endParaRPr lang="en-US"/>
        </a:p>
      </dgm:t>
    </dgm:pt>
    <dgm:pt modelId="{87543610-78DC-FF43-8A9D-B198139DEE7A}" type="sibTrans" cxnId="{CD767B90-CBC0-C64E-80A9-D9B273F53137}">
      <dgm:prSet/>
      <dgm:spPr/>
      <dgm:t>
        <a:bodyPr/>
        <a:lstStyle/>
        <a:p>
          <a:endParaRPr lang="en-US"/>
        </a:p>
      </dgm:t>
    </dgm:pt>
    <dgm:pt modelId="{91094323-5F65-404D-B75E-93FD17973650}">
      <dgm:prSet phldrT="[Text]"/>
      <dgm:spPr/>
      <dgm:t>
        <a:bodyPr/>
        <a:lstStyle/>
        <a:p>
          <a:r>
            <a:rPr lang="en-US" dirty="0" smtClean="0"/>
            <a:t>Level4a: Results - Change in system/</a:t>
          </a:r>
          <a:r>
            <a:rPr lang="en-US" dirty="0" err="1" smtClean="0"/>
            <a:t>organisational</a:t>
          </a:r>
          <a:r>
            <a:rPr lang="en-US" dirty="0" smtClean="0"/>
            <a:t> practice</a:t>
          </a:r>
          <a:endParaRPr lang="en-US" dirty="0"/>
        </a:p>
      </dgm:t>
    </dgm:pt>
    <dgm:pt modelId="{51FAE7AF-EA3A-2F4F-9177-BBDBD61A287F}" type="parTrans" cxnId="{A52A9094-AF24-4549-8211-DD1FE168905D}">
      <dgm:prSet/>
      <dgm:spPr/>
      <dgm:t>
        <a:bodyPr/>
        <a:lstStyle/>
        <a:p>
          <a:endParaRPr lang="en-US"/>
        </a:p>
      </dgm:t>
    </dgm:pt>
    <dgm:pt modelId="{3BCD9DC4-BE00-D047-94C0-D1B92330F703}" type="sibTrans" cxnId="{A52A9094-AF24-4549-8211-DD1FE168905D}">
      <dgm:prSet/>
      <dgm:spPr/>
      <dgm:t>
        <a:bodyPr/>
        <a:lstStyle/>
        <a:p>
          <a:endParaRPr lang="en-US"/>
        </a:p>
      </dgm:t>
    </dgm:pt>
    <dgm:pt modelId="{602FBBB2-9025-C44F-90F4-B082B5D52AC0}">
      <dgm:prSet phldrT="[Text]"/>
      <dgm:spPr/>
      <dgm:t>
        <a:bodyPr/>
        <a:lstStyle/>
        <a:p>
          <a:r>
            <a:rPr lang="en-US" dirty="0" smtClean="0"/>
            <a:t>Level 3: </a:t>
          </a:r>
          <a:r>
            <a:rPr lang="en-US" dirty="0" err="1" smtClean="0"/>
            <a:t>Behaviour</a:t>
          </a:r>
          <a:r>
            <a:rPr lang="en-US" dirty="0" smtClean="0"/>
            <a:t> change</a:t>
          </a:r>
          <a:endParaRPr lang="en-US" dirty="0"/>
        </a:p>
      </dgm:t>
    </dgm:pt>
    <dgm:pt modelId="{DF5F084D-AD2D-9949-BCD6-A0237FFDD212}" type="parTrans" cxnId="{1980027D-8C6D-B94B-94EA-F521B43EC422}">
      <dgm:prSet/>
      <dgm:spPr/>
      <dgm:t>
        <a:bodyPr/>
        <a:lstStyle/>
        <a:p>
          <a:endParaRPr lang="en-US"/>
        </a:p>
      </dgm:t>
    </dgm:pt>
    <dgm:pt modelId="{322D1DAE-6451-8344-A2BD-549D2E636EFA}" type="sibTrans" cxnId="{1980027D-8C6D-B94B-94EA-F521B43EC422}">
      <dgm:prSet/>
      <dgm:spPr/>
      <dgm:t>
        <a:bodyPr/>
        <a:lstStyle/>
        <a:p>
          <a:endParaRPr lang="en-US"/>
        </a:p>
      </dgm:t>
    </dgm:pt>
    <dgm:pt modelId="{38F64070-47DA-FE4C-9660-917033B008D6}">
      <dgm:prSet phldrT="[Text]"/>
      <dgm:spPr/>
      <dgm:t>
        <a:bodyPr/>
        <a:lstStyle/>
        <a:p>
          <a:r>
            <a:rPr lang="en-US" dirty="0" smtClean="0"/>
            <a:t>Level 1: Reaction/Participation</a:t>
          </a:r>
          <a:endParaRPr lang="en-US" dirty="0"/>
        </a:p>
      </dgm:t>
    </dgm:pt>
    <dgm:pt modelId="{D16C2065-BE06-5648-8159-E3A46AFE0A13}" type="parTrans" cxnId="{236F41BE-44E4-0C41-8616-CBCF80D0D7A5}">
      <dgm:prSet/>
      <dgm:spPr/>
      <dgm:t>
        <a:bodyPr/>
        <a:lstStyle/>
        <a:p>
          <a:endParaRPr lang="en-US"/>
        </a:p>
      </dgm:t>
    </dgm:pt>
    <dgm:pt modelId="{8C53FE37-B777-9A46-AF2A-7CE85AE201D8}" type="sibTrans" cxnId="{236F41BE-44E4-0C41-8616-CBCF80D0D7A5}">
      <dgm:prSet/>
      <dgm:spPr/>
      <dgm:t>
        <a:bodyPr/>
        <a:lstStyle/>
        <a:p>
          <a:endParaRPr lang="en-US"/>
        </a:p>
      </dgm:t>
    </dgm:pt>
    <dgm:pt modelId="{F971E905-0784-FC4F-AA27-9299DC51D751}">
      <dgm:prSet phldrT="[Text]"/>
      <dgm:spPr/>
      <dgm:t>
        <a:bodyPr/>
        <a:lstStyle/>
        <a:p>
          <a:r>
            <a:rPr lang="en-US" dirty="0" smtClean="0"/>
            <a:t>Level 2b : Learning - modification of knowledge/skills</a:t>
          </a:r>
          <a:endParaRPr lang="en-US" dirty="0"/>
        </a:p>
      </dgm:t>
    </dgm:pt>
    <dgm:pt modelId="{F2D38DB3-F4CB-5640-B4E3-F9DE3044BCA4}" type="parTrans" cxnId="{F9C94CCC-E71F-1F43-B40A-87CEAEC037D5}">
      <dgm:prSet/>
      <dgm:spPr/>
      <dgm:t>
        <a:bodyPr/>
        <a:lstStyle/>
        <a:p>
          <a:endParaRPr lang="en-US"/>
        </a:p>
      </dgm:t>
    </dgm:pt>
    <dgm:pt modelId="{A019E9FE-1B40-184A-B7D3-D8A09479EFDE}" type="sibTrans" cxnId="{F9C94CCC-E71F-1F43-B40A-87CEAEC037D5}">
      <dgm:prSet/>
      <dgm:spPr/>
      <dgm:t>
        <a:bodyPr/>
        <a:lstStyle/>
        <a:p>
          <a:endParaRPr lang="en-US"/>
        </a:p>
      </dgm:t>
    </dgm:pt>
    <dgm:pt modelId="{48812287-5219-4A41-8BEC-4B7BC9DBD200}">
      <dgm:prSet phldrT="[Text]"/>
      <dgm:spPr/>
      <dgm:t>
        <a:bodyPr/>
        <a:lstStyle/>
        <a:p>
          <a:r>
            <a:rPr lang="en-US" dirty="0" smtClean="0"/>
            <a:t>Level 2a: Learning - modification of attitudes/perceptions</a:t>
          </a:r>
          <a:endParaRPr lang="en-US" dirty="0"/>
        </a:p>
      </dgm:t>
    </dgm:pt>
    <dgm:pt modelId="{34028C95-9C2E-A64B-BEC8-A96A650891A0}" type="parTrans" cxnId="{076A8EB5-F2C6-2C4F-B0B6-D1E20CDD64DC}">
      <dgm:prSet/>
      <dgm:spPr/>
      <dgm:t>
        <a:bodyPr/>
        <a:lstStyle/>
        <a:p>
          <a:endParaRPr lang="en-US"/>
        </a:p>
      </dgm:t>
    </dgm:pt>
    <dgm:pt modelId="{45B87D89-91E6-F847-B0DC-244B4B857F74}" type="sibTrans" cxnId="{076A8EB5-F2C6-2C4F-B0B6-D1E20CDD64DC}">
      <dgm:prSet/>
      <dgm:spPr/>
      <dgm:t>
        <a:bodyPr/>
        <a:lstStyle/>
        <a:p>
          <a:endParaRPr lang="en-US"/>
        </a:p>
      </dgm:t>
    </dgm:pt>
    <dgm:pt modelId="{3B6E8C37-510E-8F41-986C-CD523955037A}" type="pres">
      <dgm:prSet presAssocID="{3708AFC4-A4F0-414F-8B2F-92B86D43EB58}" presName="compositeShape" presStyleCnt="0">
        <dgm:presLayoutVars>
          <dgm:dir/>
          <dgm:resizeHandles/>
        </dgm:presLayoutVars>
      </dgm:prSet>
      <dgm:spPr/>
    </dgm:pt>
    <dgm:pt modelId="{B9BF1214-EED2-6444-A957-E88FDB3CB79F}" type="pres">
      <dgm:prSet presAssocID="{3708AFC4-A4F0-414F-8B2F-92B86D43EB58}" presName="pyramid" presStyleLbl="node1" presStyleIdx="0" presStyleCnt="1" custLinFactNeighborX="67870"/>
      <dgm:spPr/>
    </dgm:pt>
    <dgm:pt modelId="{458202A7-BFF4-9A49-987B-062C825966C7}" type="pres">
      <dgm:prSet presAssocID="{3708AFC4-A4F0-414F-8B2F-92B86D43EB58}" presName="theList" presStyleCnt="0"/>
      <dgm:spPr/>
    </dgm:pt>
    <dgm:pt modelId="{5B3C84C9-5BA1-FB45-BCE1-1558EABC4E6B}" type="pres">
      <dgm:prSet presAssocID="{B87C2019-206F-2749-96E9-76D3E21D84C6}" presName="aNode" presStyleLbl="fgAcc1" presStyleIdx="0" presStyleCnt="6" custLinFactNeighborX="-76924">
        <dgm:presLayoutVars>
          <dgm:bulletEnabled val="1"/>
        </dgm:presLayoutVars>
      </dgm:prSet>
      <dgm:spPr/>
      <dgm:t>
        <a:bodyPr/>
        <a:lstStyle/>
        <a:p>
          <a:endParaRPr lang="en-US"/>
        </a:p>
      </dgm:t>
    </dgm:pt>
    <dgm:pt modelId="{1EFEBAF3-D2C4-EA4F-BC90-609308078903}" type="pres">
      <dgm:prSet presAssocID="{B87C2019-206F-2749-96E9-76D3E21D84C6}" presName="aSpace" presStyleCnt="0"/>
      <dgm:spPr/>
    </dgm:pt>
    <dgm:pt modelId="{8003192B-1768-0644-B3B6-455F7383741E}" type="pres">
      <dgm:prSet presAssocID="{91094323-5F65-404D-B75E-93FD17973650}" presName="aNode" presStyleLbl="fgAcc1" presStyleIdx="1" presStyleCnt="6" custLinFactNeighborX="-76924">
        <dgm:presLayoutVars>
          <dgm:bulletEnabled val="1"/>
        </dgm:presLayoutVars>
      </dgm:prSet>
      <dgm:spPr/>
      <dgm:t>
        <a:bodyPr/>
        <a:lstStyle/>
        <a:p>
          <a:endParaRPr lang="en-US"/>
        </a:p>
      </dgm:t>
    </dgm:pt>
    <dgm:pt modelId="{301F5B6C-0C07-D84C-B786-BC6B104D18B0}" type="pres">
      <dgm:prSet presAssocID="{91094323-5F65-404D-B75E-93FD17973650}" presName="aSpace" presStyleCnt="0"/>
      <dgm:spPr/>
    </dgm:pt>
    <dgm:pt modelId="{97B2B571-42CD-0B45-B31A-A67E640FF8F4}" type="pres">
      <dgm:prSet presAssocID="{602FBBB2-9025-C44F-90F4-B082B5D52AC0}" presName="aNode" presStyleLbl="fgAcc1" presStyleIdx="2" presStyleCnt="6" custLinFactNeighborX="-76924">
        <dgm:presLayoutVars>
          <dgm:bulletEnabled val="1"/>
        </dgm:presLayoutVars>
      </dgm:prSet>
      <dgm:spPr/>
      <dgm:t>
        <a:bodyPr/>
        <a:lstStyle/>
        <a:p>
          <a:endParaRPr lang="en-US"/>
        </a:p>
      </dgm:t>
    </dgm:pt>
    <dgm:pt modelId="{3E703FC4-3838-FE43-ADA8-E16218EAACC3}" type="pres">
      <dgm:prSet presAssocID="{602FBBB2-9025-C44F-90F4-B082B5D52AC0}" presName="aSpace" presStyleCnt="0"/>
      <dgm:spPr/>
    </dgm:pt>
    <dgm:pt modelId="{8A75AD19-BA51-A04F-9D52-82A5B634A431}" type="pres">
      <dgm:prSet presAssocID="{F971E905-0784-FC4F-AA27-9299DC51D751}" presName="aNode" presStyleLbl="fgAcc1" presStyleIdx="3" presStyleCnt="6" custLinFactNeighborX="-76924">
        <dgm:presLayoutVars>
          <dgm:bulletEnabled val="1"/>
        </dgm:presLayoutVars>
      </dgm:prSet>
      <dgm:spPr/>
      <dgm:t>
        <a:bodyPr/>
        <a:lstStyle/>
        <a:p>
          <a:endParaRPr lang="en-US"/>
        </a:p>
      </dgm:t>
    </dgm:pt>
    <dgm:pt modelId="{E70139C3-F951-3341-A225-F0019711B48D}" type="pres">
      <dgm:prSet presAssocID="{F971E905-0784-FC4F-AA27-9299DC51D751}" presName="aSpace" presStyleCnt="0"/>
      <dgm:spPr/>
    </dgm:pt>
    <dgm:pt modelId="{D3513505-7B43-3D40-9B86-AA1E15082E30}" type="pres">
      <dgm:prSet presAssocID="{48812287-5219-4A41-8BEC-4B7BC9DBD200}" presName="aNode" presStyleLbl="fgAcc1" presStyleIdx="4" presStyleCnt="6" custLinFactNeighborX="-76924">
        <dgm:presLayoutVars>
          <dgm:bulletEnabled val="1"/>
        </dgm:presLayoutVars>
      </dgm:prSet>
      <dgm:spPr/>
      <dgm:t>
        <a:bodyPr/>
        <a:lstStyle/>
        <a:p>
          <a:endParaRPr lang="en-US"/>
        </a:p>
      </dgm:t>
    </dgm:pt>
    <dgm:pt modelId="{8EEA6730-41A1-B148-AA2B-C0EA6CAECA9B}" type="pres">
      <dgm:prSet presAssocID="{48812287-5219-4A41-8BEC-4B7BC9DBD200}" presName="aSpace" presStyleCnt="0"/>
      <dgm:spPr/>
    </dgm:pt>
    <dgm:pt modelId="{6C72FF90-2100-B34E-A13C-2A21C5ACB9B0}" type="pres">
      <dgm:prSet presAssocID="{38F64070-47DA-FE4C-9660-917033B008D6}" presName="aNode" presStyleLbl="fgAcc1" presStyleIdx="5" presStyleCnt="6" custLinFactNeighborX="-76924">
        <dgm:presLayoutVars>
          <dgm:bulletEnabled val="1"/>
        </dgm:presLayoutVars>
      </dgm:prSet>
      <dgm:spPr/>
      <dgm:t>
        <a:bodyPr/>
        <a:lstStyle/>
        <a:p>
          <a:endParaRPr lang="en-US"/>
        </a:p>
      </dgm:t>
    </dgm:pt>
    <dgm:pt modelId="{E58B5D1B-7EEC-3146-B54F-034EE6027589}" type="pres">
      <dgm:prSet presAssocID="{38F64070-47DA-FE4C-9660-917033B008D6}" presName="aSpace" presStyleCnt="0"/>
      <dgm:spPr/>
    </dgm:pt>
  </dgm:ptLst>
  <dgm:cxnLst>
    <dgm:cxn modelId="{B5AE99C8-9CE0-164D-9525-8EFFF7A001D5}" type="presOf" srcId="{F971E905-0784-FC4F-AA27-9299DC51D751}" destId="{8A75AD19-BA51-A04F-9D52-82A5B634A431}" srcOrd="0" destOrd="0" presId="urn:microsoft.com/office/officeart/2005/8/layout/pyramid2"/>
    <dgm:cxn modelId="{1980027D-8C6D-B94B-94EA-F521B43EC422}" srcId="{3708AFC4-A4F0-414F-8B2F-92B86D43EB58}" destId="{602FBBB2-9025-C44F-90F4-B082B5D52AC0}" srcOrd="2" destOrd="0" parTransId="{DF5F084D-AD2D-9949-BCD6-A0237FFDD212}" sibTransId="{322D1DAE-6451-8344-A2BD-549D2E636EFA}"/>
    <dgm:cxn modelId="{076A8EB5-F2C6-2C4F-B0B6-D1E20CDD64DC}" srcId="{3708AFC4-A4F0-414F-8B2F-92B86D43EB58}" destId="{48812287-5219-4A41-8BEC-4B7BC9DBD200}" srcOrd="4" destOrd="0" parTransId="{34028C95-9C2E-A64B-BEC8-A96A650891A0}" sibTransId="{45B87D89-91E6-F847-B0DC-244B4B857F74}"/>
    <dgm:cxn modelId="{236F41BE-44E4-0C41-8616-CBCF80D0D7A5}" srcId="{3708AFC4-A4F0-414F-8B2F-92B86D43EB58}" destId="{38F64070-47DA-FE4C-9660-917033B008D6}" srcOrd="5" destOrd="0" parTransId="{D16C2065-BE06-5648-8159-E3A46AFE0A13}" sibTransId="{8C53FE37-B777-9A46-AF2A-7CE85AE201D8}"/>
    <dgm:cxn modelId="{D51411D0-3D74-6044-803D-F381D82C1AAA}" type="presOf" srcId="{38F64070-47DA-FE4C-9660-917033B008D6}" destId="{6C72FF90-2100-B34E-A13C-2A21C5ACB9B0}" srcOrd="0" destOrd="0" presId="urn:microsoft.com/office/officeart/2005/8/layout/pyramid2"/>
    <dgm:cxn modelId="{9FD3A858-C5E2-3B44-8A6B-4BBAB6D53262}" type="presOf" srcId="{91094323-5F65-404D-B75E-93FD17973650}" destId="{8003192B-1768-0644-B3B6-455F7383741E}" srcOrd="0" destOrd="0" presId="urn:microsoft.com/office/officeart/2005/8/layout/pyramid2"/>
    <dgm:cxn modelId="{FF413AEC-ED76-6048-AC85-C3B6AF396021}" type="presOf" srcId="{3708AFC4-A4F0-414F-8B2F-92B86D43EB58}" destId="{3B6E8C37-510E-8F41-986C-CD523955037A}" srcOrd="0" destOrd="0" presId="urn:microsoft.com/office/officeart/2005/8/layout/pyramid2"/>
    <dgm:cxn modelId="{157E7686-5698-6742-A9BC-59F7A3B41CEB}" type="presOf" srcId="{602FBBB2-9025-C44F-90F4-B082B5D52AC0}" destId="{97B2B571-42CD-0B45-B31A-A67E640FF8F4}" srcOrd="0" destOrd="0" presId="urn:microsoft.com/office/officeart/2005/8/layout/pyramid2"/>
    <dgm:cxn modelId="{CD767B90-CBC0-C64E-80A9-D9B273F53137}" srcId="{3708AFC4-A4F0-414F-8B2F-92B86D43EB58}" destId="{B87C2019-206F-2749-96E9-76D3E21D84C6}" srcOrd="0" destOrd="0" parTransId="{4EC13B4E-C50C-934B-AFF0-86121478A50F}" sibTransId="{87543610-78DC-FF43-8A9D-B198139DEE7A}"/>
    <dgm:cxn modelId="{CDFF88BA-FA0D-CF43-A334-901A67F63E90}" type="presOf" srcId="{B87C2019-206F-2749-96E9-76D3E21D84C6}" destId="{5B3C84C9-5BA1-FB45-BCE1-1558EABC4E6B}" srcOrd="0" destOrd="0" presId="urn:microsoft.com/office/officeart/2005/8/layout/pyramid2"/>
    <dgm:cxn modelId="{F9C94CCC-E71F-1F43-B40A-87CEAEC037D5}" srcId="{3708AFC4-A4F0-414F-8B2F-92B86D43EB58}" destId="{F971E905-0784-FC4F-AA27-9299DC51D751}" srcOrd="3" destOrd="0" parTransId="{F2D38DB3-F4CB-5640-B4E3-F9DE3044BCA4}" sibTransId="{A019E9FE-1B40-184A-B7D3-D8A09479EFDE}"/>
    <dgm:cxn modelId="{28DD5645-9A70-7549-B1AE-217340E8F8D5}" type="presOf" srcId="{48812287-5219-4A41-8BEC-4B7BC9DBD200}" destId="{D3513505-7B43-3D40-9B86-AA1E15082E30}" srcOrd="0" destOrd="0" presId="urn:microsoft.com/office/officeart/2005/8/layout/pyramid2"/>
    <dgm:cxn modelId="{A52A9094-AF24-4549-8211-DD1FE168905D}" srcId="{3708AFC4-A4F0-414F-8B2F-92B86D43EB58}" destId="{91094323-5F65-404D-B75E-93FD17973650}" srcOrd="1" destOrd="0" parTransId="{51FAE7AF-EA3A-2F4F-9177-BBDBD61A287F}" sibTransId="{3BCD9DC4-BE00-D047-94C0-D1B92330F703}"/>
    <dgm:cxn modelId="{099AED98-6BFB-E74D-B3C7-D891F75E427D}" type="presParOf" srcId="{3B6E8C37-510E-8F41-986C-CD523955037A}" destId="{B9BF1214-EED2-6444-A957-E88FDB3CB79F}" srcOrd="0" destOrd="0" presId="urn:microsoft.com/office/officeart/2005/8/layout/pyramid2"/>
    <dgm:cxn modelId="{B29FB130-AE7A-4D43-BE06-A0D5512F6F15}" type="presParOf" srcId="{3B6E8C37-510E-8F41-986C-CD523955037A}" destId="{458202A7-BFF4-9A49-987B-062C825966C7}" srcOrd="1" destOrd="0" presId="urn:microsoft.com/office/officeart/2005/8/layout/pyramid2"/>
    <dgm:cxn modelId="{B5A3672E-F152-584E-85AE-11C8736EED42}" type="presParOf" srcId="{458202A7-BFF4-9A49-987B-062C825966C7}" destId="{5B3C84C9-5BA1-FB45-BCE1-1558EABC4E6B}" srcOrd="0" destOrd="0" presId="urn:microsoft.com/office/officeart/2005/8/layout/pyramid2"/>
    <dgm:cxn modelId="{94BA7424-4121-2E44-AEAD-5CF697FC54CD}" type="presParOf" srcId="{458202A7-BFF4-9A49-987B-062C825966C7}" destId="{1EFEBAF3-D2C4-EA4F-BC90-609308078903}" srcOrd="1" destOrd="0" presId="urn:microsoft.com/office/officeart/2005/8/layout/pyramid2"/>
    <dgm:cxn modelId="{9D8D916A-ADF9-014C-8D3A-FD4551FDED45}" type="presParOf" srcId="{458202A7-BFF4-9A49-987B-062C825966C7}" destId="{8003192B-1768-0644-B3B6-455F7383741E}" srcOrd="2" destOrd="0" presId="urn:microsoft.com/office/officeart/2005/8/layout/pyramid2"/>
    <dgm:cxn modelId="{5DFF3A18-64A9-5842-94E1-91C3C9AA6B81}" type="presParOf" srcId="{458202A7-BFF4-9A49-987B-062C825966C7}" destId="{301F5B6C-0C07-D84C-B786-BC6B104D18B0}" srcOrd="3" destOrd="0" presId="urn:microsoft.com/office/officeart/2005/8/layout/pyramid2"/>
    <dgm:cxn modelId="{F28F4A8A-608D-A940-A1CA-EF8C36EAE880}" type="presParOf" srcId="{458202A7-BFF4-9A49-987B-062C825966C7}" destId="{97B2B571-42CD-0B45-B31A-A67E640FF8F4}" srcOrd="4" destOrd="0" presId="urn:microsoft.com/office/officeart/2005/8/layout/pyramid2"/>
    <dgm:cxn modelId="{6402F647-6FA6-A44D-9F2C-F99849C56388}" type="presParOf" srcId="{458202A7-BFF4-9A49-987B-062C825966C7}" destId="{3E703FC4-3838-FE43-ADA8-E16218EAACC3}" srcOrd="5" destOrd="0" presId="urn:microsoft.com/office/officeart/2005/8/layout/pyramid2"/>
    <dgm:cxn modelId="{1983D391-83B2-2C43-8840-6ED37EB2ABFD}" type="presParOf" srcId="{458202A7-BFF4-9A49-987B-062C825966C7}" destId="{8A75AD19-BA51-A04F-9D52-82A5B634A431}" srcOrd="6" destOrd="0" presId="urn:microsoft.com/office/officeart/2005/8/layout/pyramid2"/>
    <dgm:cxn modelId="{B4EFCD46-B411-264A-9332-E9BCC3A8F272}" type="presParOf" srcId="{458202A7-BFF4-9A49-987B-062C825966C7}" destId="{E70139C3-F951-3341-A225-F0019711B48D}" srcOrd="7" destOrd="0" presId="urn:microsoft.com/office/officeart/2005/8/layout/pyramid2"/>
    <dgm:cxn modelId="{FF43D595-C482-E949-A8F9-47A82BC2696A}" type="presParOf" srcId="{458202A7-BFF4-9A49-987B-062C825966C7}" destId="{D3513505-7B43-3D40-9B86-AA1E15082E30}" srcOrd="8" destOrd="0" presId="urn:microsoft.com/office/officeart/2005/8/layout/pyramid2"/>
    <dgm:cxn modelId="{3E6228AA-D1A3-8F4D-B2F2-150FD0016128}" type="presParOf" srcId="{458202A7-BFF4-9A49-987B-062C825966C7}" destId="{8EEA6730-41A1-B148-AA2B-C0EA6CAECA9B}" srcOrd="9" destOrd="0" presId="urn:microsoft.com/office/officeart/2005/8/layout/pyramid2"/>
    <dgm:cxn modelId="{E837C475-379A-754E-9DCE-C21B2A8406F2}" type="presParOf" srcId="{458202A7-BFF4-9A49-987B-062C825966C7}" destId="{6C72FF90-2100-B34E-A13C-2A21C5ACB9B0}" srcOrd="10" destOrd="0" presId="urn:microsoft.com/office/officeart/2005/8/layout/pyramid2"/>
    <dgm:cxn modelId="{47587F99-5BB8-1F40-85F0-2AE8E83F13C4}" type="presParOf" srcId="{458202A7-BFF4-9A49-987B-062C825966C7}" destId="{E58B5D1B-7EEC-3146-B54F-034EE6027589}"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78BA45-6BC8-4F42-8D50-8A3A8BEBE607}" type="doc">
      <dgm:prSet loTypeId="urn:microsoft.com/office/officeart/2005/8/layout/cycle8" loCatId="" qsTypeId="urn:microsoft.com/office/officeart/2005/8/quickstyle/simple2" qsCatId="simple" csTypeId="urn:microsoft.com/office/officeart/2005/8/colors/accent1_2" csCatId="accent1" phldr="1"/>
      <dgm:spPr/>
    </dgm:pt>
    <dgm:pt modelId="{0F15AADF-6B5B-2546-BE61-F4C70D1C1E27}">
      <dgm:prSet phldrT="[Text]" custT="1"/>
      <dgm:spPr>
        <a:solidFill>
          <a:schemeClr val="accent2">
            <a:lumMod val="60000"/>
            <a:lumOff val="40000"/>
          </a:schemeClr>
        </a:solidFill>
      </dgm:spPr>
      <dgm:t>
        <a:bodyPr/>
        <a:lstStyle/>
        <a:p>
          <a:r>
            <a:rPr lang="en-US" sz="1600" dirty="0" smtClean="0"/>
            <a:t>Skills Practice </a:t>
          </a:r>
        </a:p>
        <a:p>
          <a:r>
            <a:rPr lang="en-US" sz="1400" dirty="0" smtClean="0"/>
            <a:t>(workplace)</a:t>
          </a:r>
        </a:p>
        <a:p>
          <a:endParaRPr lang="en-US" sz="1500" dirty="0"/>
        </a:p>
      </dgm:t>
    </dgm:pt>
    <dgm:pt modelId="{BE5C3D77-6566-3042-9307-BC7D1661E10B}" type="parTrans" cxnId="{03F03DBD-009A-634B-B37C-B79D818C51F5}">
      <dgm:prSet/>
      <dgm:spPr/>
      <dgm:t>
        <a:bodyPr/>
        <a:lstStyle/>
        <a:p>
          <a:endParaRPr lang="en-US"/>
        </a:p>
      </dgm:t>
    </dgm:pt>
    <dgm:pt modelId="{D61AD192-FADA-8D46-AA4B-A672AB517B1B}" type="sibTrans" cxnId="{03F03DBD-009A-634B-B37C-B79D818C51F5}">
      <dgm:prSet/>
      <dgm:spPr/>
      <dgm:t>
        <a:bodyPr/>
        <a:lstStyle/>
        <a:p>
          <a:endParaRPr lang="en-US"/>
        </a:p>
      </dgm:t>
    </dgm:pt>
    <dgm:pt modelId="{76D25905-5246-E546-9AB7-39883B127363}">
      <dgm:prSet phldrT="[Text]" custT="1"/>
      <dgm:spPr>
        <a:solidFill>
          <a:schemeClr val="accent1">
            <a:lumMod val="40000"/>
            <a:lumOff val="60000"/>
          </a:schemeClr>
        </a:solidFill>
      </dgm:spPr>
      <dgm:t>
        <a:bodyPr/>
        <a:lstStyle/>
        <a:p>
          <a:r>
            <a:rPr lang="en-US" sz="1600" dirty="0" smtClean="0"/>
            <a:t>Reflection &amp; Feedback</a:t>
          </a:r>
        </a:p>
        <a:p>
          <a:r>
            <a:rPr lang="en-US" sz="1400" dirty="0" smtClean="0"/>
            <a:t>(workplace/webinar)</a:t>
          </a:r>
          <a:endParaRPr lang="en-US" sz="1400" dirty="0"/>
        </a:p>
      </dgm:t>
    </dgm:pt>
    <dgm:pt modelId="{2D65E7F4-9F1F-4F4C-8FB4-A06EB51F096D}" type="parTrans" cxnId="{80F2D251-8B9B-874C-8FD9-7C23D5CB8E72}">
      <dgm:prSet/>
      <dgm:spPr/>
      <dgm:t>
        <a:bodyPr/>
        <a:lstStyle/>
        <a:p>
          <a:endParaRPr lang="en-US"/>
        </a:p>
      </dgm:t>
    </dgm:pt>
    <dgm:pt modelId="{1CB714CE-3AA8-904E-B9B2-AF3B6938088B}" type="sibTrans" cxnId="{80F2D251-8B9B-874C-8FD9-7C23D5CB8E72}">
      <dgm:prSet/>
      <dgm:spPr/>
      <dgm:t>
        <a:bodyPr/>
        <a:lstStyle/>
        <a:p>
          <a:endParaRPr lang="en-US"/>
        </a:p>
      </dgm:t>
    </dgm:pt>
    <dgm:pt modelId="{56926643-50A8-7146-ACFD-F7517F774F22}">
      <dgm:prSet phldrT="[Text]" custT="1"/>
      <dgm:spPr/>
      <dgm:t>
        <a:bodyPr/>
        <a:lstStyle/>
        <a:p>
          <a:r>
            <a:rPr lang="en-US" sz="1600" dirty="0" smtClean="0"/>
            <a:t>New Content</a:t>
          </a:r>
        </a:p>
        <a:p>
          <a:r>
            <a:rPr lang="en-US" sz="1400" dirty="0" smtClean="0"/>
            <a:t>(each webinar session)</a:t>
          </a:r>
          <a:endParaRPr lang="en-US" sz="1400" dirty="0"/>
        </a:p>
      </dgm:t>
    </dgm:pt>
    <dgm:pt modelId="{E9FABBD0-6DB2-6048-BFBC-97D5E02F31A0}" type="parTrans" cxnId="{FE260AFA-32A2-E84E-B2BD-7ADD9E8213CD}">
      <dgm:prSet/>
      <dgm:spPr/>
      <dgm:t>
        <a:bodyPr/>
        <a:lstStyle/>
        <a:p>
          <a:endParaRPr lang="en-US"/>
        </a:p>
      </dgm:t>
    </dgm:pt>
    <dgm:pt modelId="{4EB8FD94-BFE0-2F4A-BA3F-D2FC6C531EB8}" type="sibTrans" cxnId="{FE260AFA-32A2-E84E-B2BD-7ADD9E8213CD}">
      <dgm:prSet/>
      <dgm:spPr/>
      <dgm:t>
        <a:bodyPr/>
        <a:lstStyle/>
        <a:p>
          <a:endParaRPr lang="en-US"/>
        </a:p>
      </dgm:t>
    </dgm:pt>
    <dgm:pt modelId="{837E3900-6DF0-2E4E-8C81-8CB4B8641A6B}" type="pres">
      <dgm:prSet presAssocID="{1C78BA45-6BC8-4F42-8D50-8A3A8BEBE607}" presName="compositeShape" presStyleCnt="0">
        <dgm:presLayoutVars>
          <dgm:chMax val="7"/>
          <dgm:dir/>
          <dgm:resizeHandles val="exact"/>
        </dgm:presLayoutVars>
      </dgm:prSet>
      <dgm:spPr/>
    </dgm:pt>
    <dgm:pt modelId="{730251D7-A99C-6744-ADF4-31E9E1EBD66A}" type="pres">
      <dgm:prSet presAssocID="{1C78BA45-6BC8-4F42-8D50-8A3A8BEBE607}" presName="wedge1" presStyleLbl="node1" presStyleIdx="0" presStyleCnt="3" custLinFactNeighborX="-17617"/>
      <dgm:spPr/>
      <dgm:t>
        <a:bodyPr/>
        <a:lstStyle/>
        <a:p>
          <a:endParaRPr lang="en-US"/>
        </a:p>
      </dgm:t>
    </dgm:pt>
    <dgm:pt modelId="{AEBD45B7-12C6-584A-A389-E8600B15C619}" type="pres">
      <dgm:prSet presAssocID="{1C78BA45-6BC8-4F42-8D50-8A3A8BEBE607}" presName="dummy1a" presStyleCnt="0"/>
      <dgm:spPr/>
    </dgm:pt>
    <dgm:pt modelId="{B1798C69-22DA-FF44-9D6C-A594A3B1133B}" type="pres">
      <dgm:prSet presAssocID="{1C78BA45-6BC8-4F42-8D50-8A3A8BEBE607}" presName="dummy1b" presStyleCnt="0"/>
      <dgm:spPr/>
    </dgm:pt>
    <dgm:pt modelId="{FAE54200-C3D5-B64F-8233-E1B5927C4C31}" type="pres">
      <dgm:prSet presAssocID="{1C78BA45-6BC8-4F42-8D50-8A3A8BEBE607}" presName="wedge1Tx" presStyleLbl="node1" presStyleIdx="0" presStyleCnt="3">
        <dgm:presLayoutVars>
          <dgm:chMax val="0"/>
          <dgm:chPref val="0"/>
          <dgm:bulletEnabled val="1"/>
        </dgm:presLayoutVars>
      </dgm:prSet>
      <dgm:spPr/>
      <dgm:t>
        <a:bodyPr/>
        <a:lstStyle/>
        <a:p>
          <a:endParaRPr lang="en-US"/>
        </a:p>
      </dgm:t>
    </dgm:pt>
    <dgm:pt modelId="{DE6E803A-27BC-C649-8985-3C136E11E7A4}" type="pres">
      <dgm:prSet presAssocID="{1C78BA45-6BC8-4F42-8D50-8A3A8BEBE607}" presName="wedge2" presStyleLbl="node1" presStyleIdx="1" presStyleCnt="3" custLinFactNeighborX="-17667" custLinFactNeighborY="-1624"/>
      <dgm:spPr/>
      <dgm:t>
        <a:bodyPr/>
        <a:lstStyle/>
        <a:p>
          <a:endParaRPr lang="en-US"/>
        </a:p>
      </dgm:t>
    </dgm:pt>
    <dgm:pt modelId="{774C5CD4-8CC1-FF46-8B43-38F10CCA21F0}" type="pres">
      <dgm:prSet presAssocID="{1C78BA45-6BC8-4F42-8D50-8A3A8BEBE607}" presName="dummy2a" presStyleCnt="0"/>
      <dgm:spPr/>
    </dgm:pt>
    <dgm:pt modelId="{1ADDC4A4-8C76-974B-AA33-CDE80C9E8B7F}" type="pres">
      <dgm:prSet presAssocID="{1C78BA45-6BC8-4F42-8D50-8A3A8BEBE607}" presName="dummy2b" presStyleCnt="0"/>
      <dgm:spPr/>
    </dgm:pt>
    <dgm:pt modelId="{4FB326D2-1B68-A846-B267-062BC1690876}" type="pres">
      <dgm:prSet presAssocID="{1C78BA45-6BC8-4F42-8D50-8A3A8BEBE607}" presName="wedge2Tx" presStyleLbl="node1" presStyleIdx="1" presStyleCnt="3">
        <dgm:presLayoutVars>
          <dgm:chMax val="0"/>
          <dgm:chPref val="0"/>
          <dgm:bulletEnabled val="1"/>
        </dgm:presLayoutVars>
      </dgm:prSet>
      <dgm:spPr/>
      <dgm:t>
        <a:bodyPr/>
        <a:lstStyle/>
        <a:p>
          <a:endParaRPr lang="en-US"/>
        </a:p>
      </dgm:t>
    </dgm:pt>
    <dgm:pt modelId="{24FD8D38-4333-7A4B-933B-0D00B16AAD36}" type="pres">
      <dgm:prSet presAssocID="{1C78BA45-6BC8-4F42-8D50-8A3A8BEBE607}" presName="wedge3" presStyleLbl="node1" presStyleIdx="2" presStyleCnt="3" custLinFactNeighborX="-16856" custLinFactNeighborY="-161"/>
      <dgm:spPr/>
      <dgm:t>
        <a:bodyPr/>
        <a:lstStyle/>
        <a:p>
          <a:endParaRPr lang="en-US"/>
        </a:p>
      </dgm:t>
    </dgm:pt>
    <dgm:pt modelId="{53CD26F4-F0B5-FC48-B43E-7AA4508286C4}" type="pres">
      <dgm:prSet presAssocID="{1C78BA45-6BC8-4F42-8D50-8A3A8BEBE607}" presName="dummy3a" presStyleCnt="0"/>
      <dgm:spPr/>
    </dgm:pt>
    <dgm:pt modelId="{3FD5D480-FB6B-7846-9C72-BFA358AA0C15}" type="pres">
      <dgm:prSet presAssocID="{1C78BA45-6BC8-4F42-8D50-8A3A8BEBE607}" presName="dummy3b" presStyleCnt="0"/>
      <dgm:spPr/>
    </dgm:pt>
    <dgm:pt modelId="{1628F68C-CE54-E045-BB74-49857E433B4B}" type="pres">
      <dgm:prSet presAssocID="{1C78BA45-6BC8-4F42-8D50-8A3A8BEBE607}" presName="wedge3Tx" presStyleLbl="node1" presStyleIdx="2" presStyleCnt="3">
        <dgm:presLayoutVars>
          <dgm:chMax val="0"/>
          <dgm:chPref val="0"/>
          <dgm:bulletEnabled val="1"/>
        </dgm:presLayoutVars>
      </dgm:prSet>
      <dgm:spPr/>
      <dgm:t>
        <a:bodyPr/>
        <a:lstStyle/>
        <a:p>
          <a:endParaRPr lang="en-US"/>
        </a:p>
      </dgm:t>
    </dgm:pt>
    <dgm:pt modelId="{CC4FD886-4CDF-DD4D-A19F-B77F615202E8}" type="pres">
      <dgm:prSet presAssocID="{D61AD192-FADA-8D46-AA4B-A672AB517B1B}" presName="arrowWedge1" presStyleLbl="fgSibTrans2D1" presStyleIdx="0" presStyleCnt="3"/>
      <dgm:spPr>
        <a:ln>
          <a:solidFill>
            <a:schemeClr val="accent2"/>
          </a:solidFill>
        </a:ln>
      </dgm:spPr>
    </dgm:pt>
    <dgm:pt modelId="{F74CAECB-DF93-FB4B-8B67-B6CEB1D2923E}" type="pres">
      <dgm:prSet presAssocID="{1CB714CE-3AA8-904E-B9B2-AF3B6938088B}" presName="arrowWedge2" presStyleLbl="fgSibTrans2D1" presStyleIdx="1" presStyleCnt="3"/>
      <dgm:spPr>
        <a:ln>
          <a:solidFill>
            <a:schemeClr val="accent2"/>
          </a:solidFill>
        </a:ln>
      </dgm:spPr>
    </dgm:pt>
    <dgm:pt modelId="{A651A4E2-F2E3-854D-8728-A3DD7964154E}" type="pres">
      <dgm:prSet presAssocID="{4EB8FD94-BFE0-2F4A-BA3F-D2FC6C531EB8}" presName="arrowWedge3" presStyleLbl="fgSibTrans2D1" presStyleIdx="2" presStyleCnt="3"/>
      <dgm:spPr>
        <a:ln>
          <a:solidFill>
            <a:schemeClr val="accent2"/>
          </a:solidFill>
        </a:ln>
      </dgm:spPr>
    </dgm:pt>
  </dgm:ptLst>
  <dgm:cxnLst>
    <dgm:cxn modelId="{80F2D251-8B9B-874C-8FD9-7C23D5CB8E72}" srcId="{1C78BA45-6BC8-4F42-8D50-8A3A8BEBE607}" destId="{76D25905-5246-E546-9AB7-39883B127363}" srcOrd="1" destOrd="0" parTransId="{2D65E7F4-9F1F-4F4C-8FB4-A06EB51F096D}" sibTransId="{1CB714CE-3AA8-904E-B9B2-AF3B6938088B}"/>
    <dgm:cxn modelId="{FC77B0F0-8A5C-904F-BDC1-F9836B69079B}" type="presOf" srcId="{1C78BA45-6BC8-4F42-8D50-8A3A8BEBE607}" destId="{837E3900-6DF0-2E4E-8C81-8CB4B8641A6B}" srcOrd="0" destOrd="0" presId="urn:microsoft.com/office/officeart/2005/8/layout/cycle8"/>
    <dgm:cxn modelId="{725E719B-3557-754F-9057-4963D9C031C7}" type="presOf" srcId="{56926643-50A8-7146-ACFD-F7517F774F22}" destId="{1628F68C-CE54-E045-BB74-49857E433B4B}" srcOrd="1" destOrd="0" presId="urn:microsoft.com/office/officeart/2005/8/layout/cycle8"/>
    <dgm:cxn modelId="{10D2A29F-45A5-8B4C-87BC-DE6C5DE44B0D}" type="presOf" srcId="{0F15AADF-6B5B-2546-BE61-F4C70D1C1E27}" destId="{FAE54200-C3D5-B64F-8233-E1B5927C4C31}" srcOrd="1" destOrd="0" presId="urn:microsoft.com/office/officeart/2005/8/layout/cycle8"/>
    <dgm:cxn modelId="{FE260AFA-32A2-E84E-B2BD-7ADD9E8213CD}" srcId="{1C78BA45-6BC8-4F42-8D50-8A3A8BEBE607}" destId="{56926643-50A8-7146-ACFD-F7517F774F22}" srcOrd="2" destOrd="0" parTransId="{E9FABBD0-6DB2-6048-BFBC-97D5E02F31A0}" sibTransId="{4EB8FD94-BFE0-2F4A-BA3F-D2FC6C531EB8}"/>
    <dgm:cxn modelId="{4B2807A9-2FDB-414C-AC23-F26B4B0F2860}" type="presOf" srcId="{76D25905-5246-E546-9AB7-39883B127363}" destId="{4FB326D2-1B68-A846-B267-062BC1690876}" srcOrd="1" destOrd="0" presId="urn:microsoft.com/office/officeart/2005/8/layout/cycle8"/>
    <dgm:cxn modelId="{B57DFD0B-1858-CD48-BCDB-FCE4FF97E68C}" type="presOf" srcId="{76D25905-5246-E546-9AB7-39883B127363}" destId="{DE6E803A-27BC-C649-8985-3C136E11E7A4}" srcOrd="0" destOrd="0" presId="urn:microsoft.com/office/officeart/2005/8/layout/cycle8"/>
    <dgm:cxn modelId="{03F03DBD-009A-634B-B37C-B79D818C51F5}" srcId="{1C78BA45-6BC8-4F42-8D50-8A3A8BEBE607}" destId="{0F15AADF-6B5B-2546-BE61-F4C70D1C1E27}" srcOrd="0" destOrd="0" parTransId="{BE5C3D77-6566-3042-9307-BC7D1661E10B}" sibTransId="{D61AD192-FADA-8D46-AA4B-A672AB517B1B}"/>
    <dgm:cxn modelId="{435D9B1C-B1E8-D141-B73B-BAD9578C70FB}" type="presOf" srcId="{0F15AADF-6B5B-2546-BE61-F4C70D1C1E27}" destId="{730251D7-A99C-6744-ADF4-31E9E1EBD66A}" srcOrd="0" destOrd="0" presId="urn:microsoft.com/office/officeart/2005/8/layout/cycle8"/>
    <dgm:cxn modelId="{CD3BC2AD-7ECF-044A-8DB0-279392D5BF26}" type="presOf" srcId="{56926643-50A8-7146-ACFD-F7517F774F22}" destId="{24FD8D38-4333-7A4B-933B-0D00B16AAD36}" srcOrd="0" destOrd="0" presId="urn:microsoft.com/office/officeart/2005/8/layout/cycle8"/>
    <dgm:cxn modelId="{BD9D3141-AF3C-5C4B-A49F-CF5D4528A598}" type="presParOf" srcId="{837E3900-6DF0-2E4E-8C81-8CB4B8641A6B}" destId="{730251D7-A99C-6744-ADF4-31E9E1EBD66A}" srcOrd="0" destOrd="0" presId="urn:microsoft.com/office/officeart/2005/8/layout/cycle8"/>
    <dgm:cxn modelId="{1581F0AE-51A2-224B-BE4C-7793C8A4AABF}" type="presParOf" srcId="{837E3900-6DF0-2E4E-8C81-8CB4B8641A6B}" destId="{AEBD45B7-12C6-584A-A389-E8600B15C619}" srcOrd="1" destOrd="0" presId="urn:microsoft.com/office/officeart/2005/8/layout/cycle8"/>
    <dgm:cxn modelId="{4EF39726-46D8-2240-A230-754E610D5160}" type="presParOf" srcId="{837E3900-6DF0-2E4E-8C81-8CB4B8641A6B}" destId="{B1798C69-22DA-FF44-9D6C-A594A3B1133B}" srcOrd="2" destOrd="0" presId="urn:microsoft.com/office/officeart/2005/8/layout/cycle8"/>
    <dgm:cxn modelId="{ACCF0E7D-5ED3-4C4D-8E2E-4133EF47CE20}" type="presParOf" srcId="{837E3900-6DF0-2E4E-8C81-8CB4B8641A6B}" destId="{FAE54200-C3D5-B64F-8233-E1B5927C4C31}" srcOrd="3" destOrd="0" presId="urn:microsoft.com/office/officeart/2005/8/layout/cycle8"/>
    <dgm:cxn modelId="{DD43BA3E-74FE-7940-AAFF-CFC3FD417192}" type="presParOf" srcId="{837E3900-6DF0-2E4E-8C81-8CB4B8641A6B}" destId="{DE6E803A-27BC-C649-8985-3C136E11E7A4}" srcOrd="4" destOrd="0" presId="urn:microsoft.com/office/officeart/2005/8/layout/cycle8"/>
    <dgm:cxn modelId="{F2B57594-E7A9-294D-8409-88E42952236F}" type="presParOf" srcId="{837E3900-6DF0-2E4E-8C81-8CB4B8641A6B}" destId="{774C5CD4-8CC1-FF46-8B43-38F10CCA21F0}" srcOrd="5" destOrd="0" presId="urn:microsoft.com/office/officeart/2005/8/layout/cycle8"/>
    <dgm:cxn modelId="{29C218C7-2BFD-6B42-BE29-3657C42DCBEA}" type="presParOf" srcId="{837E3900-6DF0-2E4E-8C81-8CB4B8641A6B}" destId="{1ADDC4A4-8C76-974B-AA33-CDE80C9E8B7F}" srcOrd="6" destOrd="0" presId="urn:microsoft.com/office/officeart/2005/8/layout/cycle8"/>
    <dgm:cxn modelId="{335A4763-B453-6D42-90BD-24CEFF77CFBC}" type="presParOf" srcId="{837E3900-6DF0-2E4E-8C81-8CB4B8641A6B}" destId="{4FB326D2-1B68-A846-B267-062BC1690876}" srcOrd="7" destOrd="0" presId="urn:microsoft.com/office/officeart/2005/8/layout/cycle8"/>
    <dgm:cxn modelId="{11963A9E-6B32-DD4F-8FC8-3AF87274AD8F}" type="presParOf" srcId="{837E3900-6DF0-2E4E-8C81-8CB4B8641A6B}" destId="{24FD8D38-4333-7A4B-933B-0D00B16AAD36}" srcOrd="8" destOrd="0" presId="urn:microsoft.com/office/officeart/2005/8/layout/cycle8"/>
    <dgm:cxn modelId="{B840DDB7-8A2D-824D-AA8C-3B73F095A734}" type="presParOf" srcId="{837E3900-6DF0-2E4E-8C81-8CB4B8641A6B}" destId="{53CD26F4-F0B5-FC48-B43E-7AA4508286C4}" srcOrd="9" destOrd="0" presId="urn:microsoft.com/office/officeart/2005/8/layout/cycle8"/>
    <dgm:cxn modelId="{7BD9CC6B-D552-7347-8DA3-D186F0B61898}" type="presParOf" srcId="{837E3900-6DF0-2E4E-8C81-8CB4B8641A6B}" destId="{3FD5D480-FB6B-7846-9C72-BFA358AA0C15}" srcOrd="10" destOrd="0" presId="urn:microsoft.com/office/officeart/2005/8/layout/cycle8"/>
    <dgm:cxn modelId="{9BC86CE3-FEDA-134E-9C27-FCC55A5AFC81}" type="presParOf" srcId="{837E3900-6DF0-2E4E-8C81-8CB4B8641A6B}" destId="{1628F68C-CE54-E045-BB74-49857E433B4B}" srcOrd="11" destOrd="0" presId="urn:microsoft.com/office/officeart/2005/8/layout/cycle8"/>
    <dgm:cxn modelId="{F0BE2A88-020A-A544-B223-F4A91646E151}" type="presParOf" srcId="{837E3900-6DF0-2E4E-8C81-8CB4B8641A6B}" destId="{CC4FD886-4CDF-DD4D-A19F-B77F615202E8}" srcOrd="12" destOrd="0" presId="urn:microsoft.com/office/officeart/2005/8/layout/cycle8"/>
    <dgm:cxn modelId="{0EB9BF53-BEEF-A947-9EF4-48E94BBCECDF}" type="presParOf" srcId="{837E3900-6DF0-2E4E-8C81-8CB4B8641A6B}" destId="{F74CAECB-DF93-FB4B-8B67-B6CEB1D2923E}" srcOrd="13" destOrd="0" presId="urn:microsoft.com/office/officeart/2005/8/layout/cycle8"/>
    <dgm:cxn modelId="{7F0BFB38-497E-8745-83B8-F203CDC69EF4}" type="presParOf" srcId="{837E3900-6DF0-2E4E-8C81-8CB4B8641A6B}" destId="{A651A4E2-F2E3-854D-8728-A3DD7964154E}" srcOrd="1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F1214-EED2-6444-A957-E88FDB3CB79F}">
      <dsp:nvSpPr>
        <dsp:cNvPr id="0" name=""/>
        <dsp:cNvSpPr/>
      </dsp:nvSpPr>
      <dsp:spPr>
        <a:xfrm>
          <a:off x="557005" y="0"/>
          <a:ext cx="3713369" cy="450215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3C84C9-5BA1-FB45-BCE1-1558EABC4E6B}">
      <dsp:nvSpPr>
        <dsp:cNvPr id="0" name=""/>
        <dsp:cNvSpPr/>
      </dsp:nvSpPr>
      <dsp:spPr>
        <a:xfrm>
          <a:off x="0" y="452633"/>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 4b: Results – Change among participants/students</a:t>
          </a:r>
          <a:endParaRPr lang="en-US" sz="1200" kern="1200" dirty="0"/>
        </a:p>
      </dsp:txBody>
      <dsp:txXfrm>
        <a:off x="26013" y="478646"/>
        <a:ext cx="2361664" cy="480845"/>
      </dsp:txXfrm>
    </dsp:sp>
    <dsp:sp modelId="{8003192B-1768-0644-B3B6-455F7383741E}">
      <dsp:nvSpPr>
        <dsp:cNvPr id="0" name=""/>
        <dsp:cNvSpPr/>
      </dsp:nvSpPr>
      <dsp:spPr>
        <a:xfrm>
          <a:off x="0" y="1052113"/>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Level4a: Results - Change in system/</a:t>
          </a:r>
          <a:r>
            <a:rPr lang="en-US" sz="1200" kern="1200" dirty="0" err="1" smtClean="0"/>
            <a:t>organisational</a:t>
          </a:r>
          <a:r>
            <a:rPr lang="en-US" sz="1200" kern="1200" dirty="0" smtClean="0"/>
            <a:t> practice</a:t>
          </a:r>
          <a:endParaRPr lang="en-US" sz="1200" kern="1200" dirty="0"/>
        </a:p>
      </dsp:txBody>
      <dsp:txXfrm>
        <a:off x="26013" y="1078126"/>
        <a:ext cx="2361664" cy="480845"/>
      </dsp:txXfrm>
    </dsp:sp>
    <dsp:sp modelId="{97B2B571-42CD-0B45-B31A-A67E640FF8F4}">
      <dsp:nvSpPr>
        <dsp:cNvPr id="0" name=""/>
        <dsp:cNvSpPr/>
      </dsp:nvSpPr>
      <dsp:spPr>
        <a:xfrm>
          <a:off x="0" y="1651594"/>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 3: </a:t>
          </a:r>
          <a:r>
            <a:rPr lang="en-US" sz="1200" kern="1200" dirty="0" err="1" smtClean="0"/>
            <a:t>Behaviour</a:t>
          </a:r>
          <a:r>
            <a:rPr lang="en-US" sz="1200" kern="1200" dirty="0" smtClean="0"/>
            <a:t> change</a:t>
          </a:r>
          <a:endParaRPr lang="en-US" sz="1200" kern="1200" dirty="0"/>
        </a:p>
      </dsp:txBody>
      <dsp:txXfrm>
        <a:off x="26013" y="1677607"/>
        <a:ext cx="2361664" cy="480845"/>
      </dsp:txXfrm>
    </dsp:sp>
    <dsp:sp modelId="{8A75AD19-BA51-A04F-9D52-82A5B634A431}">
      <dsp:nvSpPr>
        <dsp:cNvPr id="0" name=""/>
        <dsp:cNvSpPr/>
      </dsp:nvSpPr>
      <dsp:spPr>
        <a:xfrm>
          <a:off x="0" y="2251075"/>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 2b : Learning - modification of knowledge/skills</a:t>
          </a:r>
          <a:endParaRPr lang="en-US" sz="1200" kern="1200" dirty="0"/>
        </a:p>
      </dsp:txBody>
      <dsp:txXfrm>
        <a:off x="26013" y="2277088"/>
        <a:ext cx="2361664" cy="480845"/>
      </dsp:txXfrm>
    </dsp:sp>
    <dsp:sp modelId="{D3513505-7B43-3D40-9B86-AA1E15082E30}">
      <dsp:nvSpPr>
        <dsp:cNvPr id="0" name=""/>
        <dsp:cNvSpPr/>
      </dsp:nvSpPr>
      <dsp:spPr>
        <a:xfrm>
          <a:off x="0" y="2850555"/>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 2a: Learning - modification of attitudes/perceptions</a:t>
          </a:r>
          <a:endParaRPr lang="en-US" sz="1200" kern="1200" dirty="0"/>
        </a:p>
      </dsp:txBody>
      <dsp:txXfrm>
        <a:off x="26013" y="2876568"/>
        <a:ext cx="2361664" cy="480845"/>
      </dsp:txXfrm>
    </dsp:sp>
    <dsp:sp modelId="{6C72FF90-2100-B34E-A13C-2A21C5ACB9B0}">
      <dsp:nvSpPr>
        <dsp:cNvPr id="0" name=""/>
        <dsp:cNvSpPr/>
      </dsp:nvSpPr>
      <dsp:spPr>
        <a:xfrm>
          <a:off x="0" y="3450036"/>
          <a:ext cx="2413690" cy="53287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Level 1: Reaction/Participation</a:t>
          </a:r>
          <a:endParaRPr lang="en-US" sz="1200" kern="1200" dirty="0"/>
        </a:p>
      </dsp:txBody>
      <dsp:txXfrm>
        <a:off x="26013" y="3476049"/>
        <a:ext cx="2361664" cy="480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0251D7-A99C-6744-ADF4-31E9E1EBD66A}">
      <dsp:nvSpPr>
        <dsp:cNvPr id="0" name=""/>
        <dsp:cNvSpPr/>
      </dsp:nvSpPr>
      <dsp:spPr>
        <a:xfrm>
          <a:off x="810025" y="264159"/>
          <a:ext cx="3413760" cy="3413760"/>
        </a:xfrm>
        <a:prstGeom prst="pie">
          <a:avLst>
            <a:gd name="adj1" fmla="val 16200000"/>
            <a:gd name="adj2" fmla="val 1800000"/>
          </a:avLst>
        </a:prstGeom>
        <a:solidFill>
          <a:schemeClr val="accent2">
            <a:lumMod val="60000"/>
            <a:lum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Skills Practice </a:t>
          </a:r>
        </a:p>
        <a:p>
          <a:pPr lvl="0" algn="ctr" defTabSz="711200">
            <a:lnSpc>
              <a:spcPct val="90000"/>
            </a:lnSpc>
            <a:spcBef>
              <a:spcPct val="0"/>
            </a:spcBef>
            <a:spcAft>
              <a:spcPct val="35000"/>
            </a:spcAft>
          </a:pPr>
          <a:r>
            <a:rPr lang="en-US" sz="1400" kern="1200" dirty="0" smtClean="0"/>
            <a:t>(workplace)</a:t>
          </a:r>
        </a:p>
        <a:p>
          <a:pPr lvl="0" algn="ctr" defTabSz="711200">
            <a:lnSpc>
              <a:spcPct val="90000"/>
            </a:lnSpc>
            <a:spcBef>
              <a:spcPct val="0"/>
            </a:spcBef>
            <a:spcAft>
              <a:spcPct val="35000"/>
            </a:spcAft>
          </a:pPr>
          <a:endParaRPr lang="en-US" sz="1500" kern="1200" dirty="0"/>
        </a:p>
      </dsp:txBody>
      <dsp:txXfrm>
        <a:off x="2609157" y="987551"/>
        <a:ext cx="1219200" cy="1016000"/>
      </dsp:txXfrm>
    </dsp:sp>
    <dsp:sp modelId="{DE6E803A-27BC-C649-8985-3C136E11E7A4}">
      <dsp:nvSpPr>
        <dsp:cNvPr id="0" name=""/>
        <dsp:cNvSpPr/>
      </dsp:nvSpPr>
      <dsp:spPr>
        <a:xfrm>
          <a:off x="738011" y="330640"/>
          <a:ext cx="3413760" cy="3413760"/>
        </a:xfrm>
        <a:prstGeom prst="pie">
          <a:avLst>
            <a:gd name="adj1" fmla="val 1800000"/>
            <a:gd name="adj2" fmla="val 9000000"/>
          </a:avLst>
        </a:prstGeom>
        <a:solidFill>
          <a:schemeClr val="accent1">
            <a:lumMod val="40000"/>
            <a:lumOff val="6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Reflection &amp; Feedback</a:t>
          </a:r>
        </a:p>
        <a:p>
          <a:pPr lvl="0" algn="ctr" defTabSz="711200">
            <a:lnSpc>
              <a:spcPct val="90000"/>
            </a:lnSpc>
            <a:spcBef>
              <a:spcPct val="0"/>
            </a:spcBef>
            <a:spcAft>
              <a:spcPct val="35000"/>
            </a:spcAft>
          </a:pPr>
          <a:r>
            <a:rPr lang="en-US" sz="1400" kern="1200" dirty="0" smtClean="0"/>
            <a:t>(workplace/webinar)</a:t>
          </a:r>
          <a:endParaRPr lang="en-US" sz="1400" kern="1200" dirty="0"/>
        </a:p>
      </dsp:txBody>
      <dsp:txXfrm>
        <a:off x="1550811" y="2545520"/>
        <a:ext cx="1828800" cy="894080"/>
      </dsp:txXfrm>
    </dsp:sp>
    <dsp:sp modelId="{24FD8D38-4333-7A4B-933B-0D00B16AAD36}">
      <dsp:nvSpPr>
        <dsp:cNvPr id="0" name=""/>
        <dsp:cNvSpPr/>
      </dsp:nvSpPr>
      <dsp:spPr>
        <a:xfrm>
          <a:off x="695389" y="258663"/>
          <a:ext cx="3413760" cy="3413760"/>
        </a:xfrm>
        <a:prstGeom prst="pie">
          <a:avLst>
            <a:gd name="adj1" fmla="val 9000000"/>
            <a:gd name="adj2" fmla="val 162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New Content</a:t>
          </a:r>
        </a:p>
        <a:p>
          <a:pPr lvl="0" algn="ctr" defTabSz="711200">
            <a:lnSpc>
              <a:spcPct val="90000"/>
            </a:lnSpc>
            <a:spcBef>
              <a:spcPct val="0"/>
            </a:spcBef>
            <a:spcAft>
              <a:spcPct val="35000"/>
            </a:spcAft>
          </a:pPr>
          <a:r>
            <a:rPr lang="en-US" sz="1400" kern="1200" dirty="0" smtClean="0"/>
            <a:t>(each webinar session)</a:t>
          </a:r>
          <a:endParaRPr lang="en-US" sz="1400" kern="1200" dirty="0"/>
        </a:p>
      </dsp:txBody>
      <dsp:txXfrm>
        <a:off x="1090816" y="982055"/>
        <a:ext cx="1219200" cy="1016000"/>
      </dsp:txXfrm>
    </dsp:sp>
    <dsp:sp modelId="{CC4FD886-4CDF-DD4D-A19F-B77F615202E8}">
      <dsp:nvSpPr>
        <dsp:cNvPr id="0" name=""/>
        <dsp:cNvSpPr/>
      </dsp:nvSpPr>
      <dsp:spPr>
        <a:xfrm>
          <a:off x="598978" y="52831"/>
          <a:ext cx="3836416" cy="3836416"/>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solidFill>
            <a:schemeClr val="accent2"/>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74CAECB-DF93-FB4B-8B67-B6CEB1D2923E}">
      <dsp:nvSpPr>
        <dsp:cNvPr id="0" name=""/>
        <dsp:cNvSpPr/>
      </dsp:nvSpPr>
      <dsp:spPr>
        <a:xfrm>
          <a:off x="526683" y="119096"/>
          <a:ext cx="3836416" cy="3836416"/>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solidFill>
            <a:schemeClr val="accent2"/>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651A4E2-F2E3-854D-8728-A3DD7964154E}">
      <dsp:nvSpPr>
        <dsp:cNvPr id="0" name=""/>
        <dsp:cNvSpPr/>
      </dsp:nvSpPr>
      <dsp:spPr>
        <a:xfrm>
          <a:off x="483779" y="47335"/>
          <a:ext cx="3836416" cy="3836416"/>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solidFill>
            <a:schemeClr val="accent2"/>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91A836E-0016-514D-B080-399BE6AA0776}" type="datetimeFigureOut">
              <a:rPr lang="en-US" smtClean="0"/>
              <a:t>29/11/13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F90B78-DABB-D24F-B4CE-FBBD1C213F7A}" type="slidenum">
              <a:rPr lang="en-US" smtClean="0"/>
              <a:t>‹#›</a:t>
            </a:fld>
            <a:endParaRPr lang="en-US"/>
          </a:p>
        </p:txBody>
      </p:sp>
    </p:spTree>
    <p:extLst>
      <p:ext uri="{BB962C8B-B14F-4D97-AF65-F5344CB8AC3E}">
        <p14:creationId xmlns:p14="http://schemas.microsoft.com/office/powerpoint/2010/main" val="3486205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15566CBE-825F-0C4D-9EF1-5CA9BE20E0DB}" type="datetimeFigureOut">
              <a:rPr lang="en-US"/>
              <a:pPr>
                <a:defRPr/>
              </a:pPr>
              <a:t>29/11/13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DA27EE26-2A78-F44D-A9BC-C93F50F16B49}" type="slidenum">
              <a:rPr lang="en-AU"/>
              <a:pPr>
                <a:defRPr/>
              </a:pPr>
              <a:t>‹#›</a:t>
            </a:fld>
            <a:endParaRPr lang="en-AU"/>
          </a:p>
        </p:txBody>
      </p:sp>
    </p:spTree>
    <p:extLst>
      <p:ext uri="{BB962C8B-B14F-4D97-AF65-F5344CB8AC3E}">
        <p14:creationId xmlns:p14="http://schemas.microsoft.com/office/powerpoint/2010/main" val="1455627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mn-lt"/>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mn-lt"/>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mn-lt"/>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mn-lt"/>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AU">
              <a:latin typeface="Calibri" charset="0"/>
            </a:endParaRPr>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E4F2F6-9689-1C4D-9B24-33740E3AD3E2}" type="slidenum">
              <a:rPr lang="en-AU" sz="1200">
                <a:latin typeface="Calibri" charset="0"/>
              </a:rPr>
              <a:pPr eaLnBrk="1" hangingPunct="1"/>
              <a:t>1</a:t>
            </a:fld>
            <a:endParaRPr lang="en-AU"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A27EE26-2A78-F44D-A9BC-C93F50F16B49}" type="slidenum">
              <a:rPr lang="en-AU" smtClean="0"/>
              <a:pPr>
                <a:defRPr/>
              </a:pPr>
              <a:t>7</a:t>
            </a:fld>
            <a:endParaRPr lang="en-AU"/>
          </a:p>
        </p:txBody>
      </p:sp>
    </p:spTree>
    <p:extLst>
      <p:ext uri="{BB962C8B-B14F-4D97-AF65-F5344CB8AC3E}">
        <p14:creationId xmlns:p14="http://schemas.microsoft.com/office/powerpoint/2010/main" val="2029421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A27EE26-2A78-F44D-A9BC-C93F50F16B49}" type="slidenum">
              <a:rPr lang="en-AU" smtClean="0"/>
              <a:pPr>
                <a:defRPr/>
              </a:pPr>
              <a:t>8</a:t>
            </a:fld>
            <a:endParaRPr lang="en-AU"/>
          </a:p>
        </p:txBody>
      </p:sp>
    </p:spTree>
    <p:extLst>
      <p:ext uri="{BB962C8B-B14F-4D97-AF65-F5344CB8AC3E}">
        <p14:creationId xmlns:p14="http://schemas.microsoft.com/office/powerpoint/2010/main" val="202942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a:xfrm>
            <a:off x="250824" y="1773238"/>
            <a:ext cx="8662989" cy="4679949"/>
          </a:xfrm>
        </p:spPr>
        <p:txBody>
          <a:bodyPr/>
          <a:lstStyle>
            <a:lvl1pPr>
              <a:spcBef>
                <a:spcPts val="500"/>
              </a:spcBef>
              <a:spcAft>
                <a:spcPts val="500"/>
              </a:spcAft>
              <a:defRPr/>
            </a:lvl1pPr>
            <a:lvl2pPr>
              <a:spcBef>
                <a:spcPts val="500"/>
              </a:spcBef>
              <a:spcAft>
                <a:spcPts val="500"/>
              </a:spcAft>
              <a:defRPr/>
            </a:lvl2pPr>
            <a:lvl3pPr>
              <a:spcBef>
                <a:spcPts val="500"/>
              </a:spcBef>
              <a:spcAft>
                <a:spcPts val="500"/>
              </a:spcAft>
              <a:defRPr/>
            </a:lvl3pPr>
            <a:lvl4pPr>
              <a:spcBef>
                <a:spcPts val="500"/>
              </a:spcBef>
              <a:spcAft>
                <a:spcPts val="500"/>
              </a:spcAft>
              <a:defRPr/>
            </a:lvl4pPr>
            <a:lvl5pPr>
              <a:spcBef>
                <a:spcPts val="500"/>
              </a:spcBef>
              <a:spcAft>
                <a:spcPts val="5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9"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5" name="Slide Number Placeholder 5"/>
          <p:cNvSpPr>
            <a:spLocks noGrp="1"/>
          </p:cNvSpPr>
          <p:nvPr userDrawn="1">
            <p:ph type="sldNum" sz="quarter" idx="14"/>
          </p:nvPr>
        </p:nvSpPr>
        <p:spPr/>
        <p:txBody>
          <a:bodyPr/>
          <a:lstStyle>
            <a:lvl1pPr>
              <a:defRPr/>
            </a:lvl1pPr>
          </a:lstStyle>
          <a:p>
            <a:pPr>
              <a:defRPr/>
            </a:pPr>
            <a:fld id="{872CD02F-5EA3-6E4D-8E91-3EF66B1C418D}" type="slidenum">
              <a:rPr lang="en-AU"/>
              <a:pPr>
                <a:defRPr/>
              </a:pPr>
              <a:t>‹#›</a:t>
            </a:fld>
            <a:endParaRPr lang="en-AU"/>
          </a:p>
        </p:txBody>
      </p:sp>
    </p:spTree>
    <p:extLst>
      <p:ext uri="{BB962C8B-B14F-4D97-AF65-F5344CB8AC3E}">
        <p14:creationId xmlns:p14="http://schemas.microsoft.com/office/powerpoint/2010/main" val="354543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3DD90A02-856B-BE4F-814D-23C1E340F10E}" type="slidenum">
              <a:rPr lang="en-AU"/>
              <a:pPr>
                <a:defRPr/>
              </a:pPr>
              <a:t>‹#›</a:t>
            </a:fld>
            <a:endParaRPr lang="en-AU"/>
          </a:p>
        </p:txBody>
      </p:sp>
    </p:spTree>
    <p:extLst>
      <p:ext uri="{BB962C8B-B14F-4D97-AF65-F5344CB8AC3E}">
        <p14:creationId xmlns:p14="http://schemas.microsoft.com/office/powerpoint/2010/main" val="249910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Slide Number Placeholder 5"/>
          <p:cNvSpPr>
            <a:spLocks noGrp="1"/>
          </p:cNvSpPr>
          <p:nvPr userDrawn="1">
            <p:ph type="sldNum" sz="quarter" idx="10"/>
          </p:nvPr>
        </p:nvSpPr>
        <p:spPr/>
        <p:txBody>
          <a:bodyPr/>
          <a:lstStyle>
            <a:lvl1pPr>
              <a:defRPr/>
            </a:lvl1pPr>
          </a:lstStyle>
          <a:p>
            <a:pPr>
              <a:defRPr/>
            </a:pPr>
            <a:fld id="{5D42C140-70B9-CD4B-A064-FC9FE1DEA51F}" type="slidenum">
              <a:rPr lang="en-AU"/>
              <a:pPr>
                <a:defRPr/>
              </a:pPr>
              <a:t>‹#›</a:t>
            </a:fld>
            <a:endParaRPr lang="en-AU"/>
          </a:p>
        </p:txBody>
      </p:sp>
    </p:spTree>
    <p:extLst>
      <p:ext uri="{BB962C8B-B14F-4D97-AF65-F5344CB8AC3E}">
        <p14:creationId xmlns:p14="http://schemas.microsoft.com/office/powerpoint/2010/main" val="2468133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250825" y="1357313"/>
            <a:ext cx="42545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57725" y="1357313"/>
            <a:ext cx="4256088"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Slide Number Placeholder 5"/>
          <p:cNvSpPr>
            <a:spLocks noGrp="1"/>
          </p:cNvSpPr>
          <p:nvPr userDrawn="1">
            <p:ph type="sldNum" sz="quarter" idx="10"/>
          </p:nvPr>
        </p:nvSpPr>
        <p:spPr/>
        <p:txBody>
          <a:bodyPr/>
          <a:lstStyle>
            <a:lvl1pPr>
              <a:defRPr/>
            </a:lvl1pPr>
          </a:lstStyle>
          <a:p>
            <a:pPr>
              <a:defRPr/>
            </a:pPr>
            <a:fld id="{EE900892-0572-4343-9705-75F299B5C27A}" type="slidenum">
              <a:rPr lang="en-AU"/>
              <a:pPr>
                <a:defRPr/>
              </a:pPr>
              <a:t>‹#›</a:t>
            </a:fld>
            <a:endParaRPr lang="en-AU"/>
          </a:p>
        </p:txBody>
      </p:sp>
    </p:spTree>
    <p:extLst>
      <p:ext uri="{BB962C8B-B14F-4D97-AF65-F5344CB8AC3E}">
        <p14:creationId xmlns:p14="http://schemas.microsoft.com/office/powerpoint/2010/main" val="3760522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Slide Number Placeholder 5"/>
          <p:cNvSpPr>
            <a:spLocks noGrp="1"/>
          </p:cNvSpPr>
          <p:nvPr userDrawn="1">
            <p:ph type="sldNum" sz="quarter" idx="10"/>
          </p:nvPr>
        </p:nvSpPr>
        <p:spPr/>
        <p:txBody>
          <a:bodyPr/>
          <a:lstStyle>
            <a:lvl1pPr>
              <a:defRPr/>
            </a:lvl1pPr>
          </a:lstStyle>
          <a:p>
            <a:pPr>
              <a:defRPr/>
            </a:pPr>
            <a:fld id="{4A52263E-EF30-AE42-965B-6F01C3F53B99}" type="slidenum">
              <a:rPr lang="en-AU"/>
              <a:pPr>
                <a:defRPr/>
              </a:pPr>
              <a:t>‹#›</a:t>
            </a:fld>
            <a:endParaRPr lang="en-AU"/>
          </a:p>
        </p:txBody>
      </p:sp>
    </p:spTree>
    <p:extLst>
      <p:ext uri="{BB962C8B-B14F-4D97-AF65-F5344CB8AC3E}">
        <p14:creationId xmlns:p14="http://schemas.microsoft.com/office/powerpoint/2010/main" val="9488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Slide Number Placeholder 5"/>
          <p:cNvSpPr>
            <a:spLocks noGrp="1"/>
          </p:cNvSpPr>
          <p:nvPr userDrawn="1">
            <p:ph type="sldNum" sz="quarter" idx="10"/>
          </p:nvPr>
        </p:nvSpPr>
        <p:spPr/>
        <p:txBody>
          <a:bodyPr/>
          <a:lstStyle>
            <a:lvl1pPr>
              <a:defRPr/>
            </a:lvl1pPr>
          </a:lstStyle>
          <a:p>
            <a:pPr>
              <a:defRPr/>
            </a:pPr>
            <a:fld id="{748C141D-6F88-3D44-923D-257DCCA0EFEE}" type="slidenum">
              <a:rPr lang="en-AU"/>
              <a:pPr>
                <a:defRPr/>
              </a:pPr>
              <a:t>‹#›</a:t>
            </a:fld>
            <a:endParaRPr lang="en-AU"/>
          </a:p>
        </p:txBody>
      </p:sp>
    </p:spTree>
    <p:extLst>
      <p:ext uri="{BB962C8B-B14F-4D97-AF65-F5344CB8AC3E}">
        <p14:creationId xmlns:p14="http://schemas.microsoft.com/office/powerpoint/2010/main" val="2481085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fld id="{73FD42B1-8B0A-B54F-9AB4-8C6EF0067AA5}" type="slidenum">
              <a:rPr lang="en-AU"/>
              <a:pPr>
                <a:defRPr/>
              </a:pPr>
              <a:t>‹#›</a:t>
            </a:fld>
            <a:endParaRPr lang="en-AU"/>
          </a:p>
        </p:txBody>
      </p:sp>
    </p:spTree>
    <p:extLst>
      <p:ext uri="{BB962C8B-B14F-4D97-AF65-F5344CB8AC3E}">
        <p14:creationId xmlns:p14="http://schemas.microsoft.com/office/powerpoint/2010/main" val="593630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FFD774AC-5A2A-2544-A0FC-45855D1CDDEF}" type="slidenum">
              <a:rPr lang="en-AU"/>
              <a:pPr>
                <a:defRPr/>
              </a:pPr>
              <a:t>‹#›</a:t>
            </a:fld>
            <a:endParaRPr lang="en-AU"/>
          </a:p>
        </p:txBody>
      </p:sp>
    </p:spTree>
    <p:extLst>
      <p:ext uri="{BB962C8B-B14F-4D97-AF65-F5344CB8AC3E}">
        <p14:creationId xmlns:p14="http://schemas.microsoft.com/office/powerpoint/2010/main" val="4080253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51C6807F-1F26-694C-81C7-D07507A7DBD5}" type="slidenum">
              <a:rPr lang="en-AU"/>
              <a:pPr>
                <a:defRPr/>
              </a:pPr>
              <a:t>‹#›</a:t>
            </a:fld>
            <a:endParaRPr lang="en-AU"/>
          </a:p>
        </p:txBody>
      </p:sp>
    </p:spTree>
    <p:extLst>
      <p:ext uri="{BB962C8B-B14F-4D97-AF65-F5344CB8AC3E}">
        <p14:creationId xmlns:p14="http://schemas.microsoft.com/office/powerpoint/2010/main" val="4154032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02B24497-5D37-DE42-85D4-27228DC5A849}" type="slidenum">
              <a:rPr lang="en-AU"/>
              <a:pPr>
                <a:defRPr/>
              </a:pPr>
              <a:t>‹#›</a:t>
            </a:fld>
            <a:endParaRPr lang="en-AU"/>
          </a:p>
        </p:txBody>
      </p:sp>
    </p:spTree>
    <p:extLst>
      <p:ext uri="{BB962C8B-B14F-4D97-AF65-F5344CB8AC3E}">
        <p14:creationId xmlns:p14="http://schemas.microsoft.com/office/powerpoint/2010/main" val="19310582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428625"/>
            <a:ext cx="2165350" cy="602456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250825" y="428625"/>
            <a:ext cx="6345238" cy="602456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978F99A1-0B02-3244-BFB6-0E3C1E817D0D}" type="slidenum">
              <a:rPr lang="en-AU"/>
              <a:pPr>
                <a:defRPr/>
              </a:pPr>
              <a:t>‹#›</a:t>
            </a:fld>
            <a:endParaRPr lang="en-AU"/>
          </a:p>
        </p:txBody>
      </p:sp>
    </p:spTree>
    <p:extLst>
      <p:ext uri="{BB962C8B-B14F-4D97-AF65-F5344CB8AC3E}">
        <p14:creationId xmlns:p14="http://schemas.microsoft.com/office/powerpoint/2010/main" val="152238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a:xfrm>
            <a:off x="4643438" y="1783634"/>
            <a:ext cx="4270375" cy="4502885"/>
          </a:xfrm>
        </p:spPr>
        <p:txBody>
          <a:bodyPr/>
          <a:lstStyle>
            <a:lvl1pPr>
              <a:spcBef>
                <a:spcPts val="500"/>
              </a:spcBef>
              <a:spcAft>
                <a:spcPts val="500"/>
              </a:spcAft>
              <a:defRPr/>
            </a:lvl1pPr>
            <a:lvl2pPr>
              <a:spcBef>
                <a:spcPts val="500"/>
              </a:spcBef>
              <a:spcAft>
                <a:spcPts val="500"/>
              </a:spcAft>
              <a:defRPr/>
            </a:lvl2pPr>
            <a:lvl3pPr>
              <a:spcBef>
                <a:spcPts val="500"/>
              </a:spcBef>
              <a:spcAft>
                <a:spcPts val="500"/>
              </a:spcAft>
              <a:defRPr/>
            </a:lvl3pPr>
            <a:lvl4pPr>
              <a:spcBef>
                <a:spcPts val="500"/>
              </a:spcBef>
              <a:spcAft>
                <a:spcPts val="500"/>
              </a:spcAft>
              <a:defRPr/>
            </a:lvl4pPr>
            <a:lvl5pPr>
              <a:spcBef>
                <a:spcPts val="500"/>
              </a:spcBef>
              <a:spcAft>
                <a:spcPts val="5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8" name="Picture Placeholder 7"/>
          <p:cNvSpPr>
            <a:spLocks noGrp="1"/>
          </p:cNvSpPr>
          <p:nvPr>
            <p:ph type="pic" sz="quarter" idx="14"/>
          </p:nvPr>
        </p:nvSpPr>
        <p:spPr>
          <a:xfrm>
            <a:off x="250825" y="1773238"/>
            <a:ext cx="4321175" cy="3941761"/>
          </a:xfrm>
        </p:spPr>
        <p:txBody>
          <a:bodyPr rtlCol="0">
            <a:normAutofit/>
          </a:bodyPr>
          <a:lstStyle>
            <a:lvl1pPr algn="ctr">
              <a:buNone/>
              <a:defRPr baseline="0"/>
            </a:lvl1pPr>
          </a:lstStyle>
          <a:p>
            <a:pPr lvl="0"/>
            <a:r>
              <a:rPr lang="en-US" noProof="0" smtClean="0"/>
              <a:t>Click icon to add picture</a:t>
            </a:r>
            <a:endParaRPr lang="en-AU" noProof="0" dirty="0"/>
          </a:p>
        </p:txBody>
      </p:sp>
      <p:sp>
        <p:nvSpPr>
          <p:cNvPr id="10" name="Text Placeholder 8"/>
          <p:cNvSpPr>
            <a:spLocks noGrp="1"/>
          </p:cNvSpPr>
          <p:nvPr>
            <p:ph type="body" sz="quarter" idx="15"/>
          </p:nvPr>
        </p:nvSpPr>
        <p:spPr>
          <a:xfrm>
            <a:off x="250825" y="5715000"/>
            <a:ext cx="4392613" cy="593725"/>
          </a:xfrm>
        </p:spPr>
        <p:txBody>
          <a:bodyPr>
            <a:normAutofit/>
          </a:bodyPr>
          <a:lstStyle>
            <a:lvl1pPr>
              <a:buNone/>
              <a:defRPr sz="1400" b="0" baseline="0">
                <a:solidFill>
                  <a:schemeClr val="tx1"/>
                </a:solidFill>
              </a:defRPr>
            </a:lvl1pPr>
          </a:lstStyle>
          <a:p>
            <a:pPr lvl="0"/>
            <a:r>
              <a:rPr lang="en-US" smtClean="0"/>
              <a:t>Click to edit Master text styles</a:t>
            </a:r>
          </a:p>
        </p:txBody>
      </p:sp>
      <p:sp>
        <p:nvSpPr>
          <p:cNvPr id="11"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7" name="Slide Number Placeholder 5"/>
          <p:cNvSpPr>
            <a:spLocks noGrp="1"/>
          </p:cNvSpPr>
          <p:nvPr userDrawn="1">
            <p:ph type="sldNum" sz="quarter" idx="16"/>
          </p:nvPr>
        </p:nvSpPr>
        <p:spPr/>
        <p:txBody>
          <a:bodyPr/>
          <a:lstStyle>
            <a:lvl1pPr>
              <a:defRPr/>
            </a:lvl1pPr>
          </a:lstStyle>
          <a:p>
            <a:pPr>
              <a:defRPr/>
            </a:pPr>
            <a:fld id="{3F660F76-DA8C-7444-B4E4-3BFEBF245FEA}" type="slidenum">
              <a:rPr lang="en-AU"/>
              <a:pPr>
                <a:defRPr/>
              </a:pPr>
              <a:t>‹#›</a:t>
            </a:fld>
            <a:endParaRPr lang="en-AU"/>
          </a:p>
        </p:txBody>
      </p:sp>
    </p:spTree>
    <p:extLst>
      <p:ext uri="{BB962C8B-B14F-4D97-AF65-F5344CB8AC3E}">
        <p14:creationId xmlns:p14="http://schemas.microsoft.com/office/powerpoint/2010/main" val="2887966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lecture_theatre.jpg"/>
          <p:cNvPicPr>
            <a:picLocks noChangeAspect="1"/>
          </p:cNvPicPr>
          <p:nvPr userDrawn="1"/>
        </p:nvPicPr>
        <p:blipFill>
          <a:blip r:embed="rId2">
            <a:extLst>
              <a:ext uri="{28A0092B-C50C-407E-A947-70E740481C1C}">
                <a14:useLocalDpi xmlns:a14="http://schemas.microsoft.com/office/drawing/2010/main" val="0"/>
              </a:ext>
            </a:extLst>
          </a:blip>
          <a:srcRect l="12701" t="6534" r="6001" b="13710"/>
          <a:stretch>
            <a:fillRect/>
          </a:stretch>
        </p:blipFill>
        <p:spPr bwMode="auto">
          <a:xfrm>
            <a:off x="0" y="3357563"/>
            <a:ext cx="9142413"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invGray">
          <a:xfrm>
            <a:off x="0" y="0"/>
            <a:ext cx="9144000" cy="3429000"/>
          </a:xfrm>
          <a:prstGeom prst="rect">
            <a:avLst/>
          </a:prstGeom>
          <a:solidFill>
            <a:schemeClr val="accent2"/>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6" name="Rectangle 5"/>
          <p:cNvSpPr>
            <a:spLocks noChangeArrowheads="1"/>
          </p:cNvSpPr>
          <p:nvPr userDrawn="1"/>
        </p:nvSpPr>
        <p:spPr bwMode="invGray">
          <a:xfrm>
            <a:off x="1071563" y="4200525"/>
            <a:ext cx="2303462" cy="2303463"/>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grpSp>
        <p:nvGrpSpPr>
          <p:cNvPr id="7" name="Group 20"/>
          <p:cNvGrpSpPr>
            <a:grpSpLocks/>
          </p:cNvGrpSpPr>
          <p:nvPr userDrawn="1"/>
        </p:nvGrpSpPr>
        <p:grpSpPr bwMode="auto">
          <a:xfrm>
            <a:off x="261938" y="5715000"/>
            <a:ext cx="1612900" cy="788988"/>
            <a:chOff x="261938" y="5715016"/>
            <a:chExt cx="1612106" cy="789289"/>
          </a:xfrm>
        </p:grpSpPr>
        <p:sp>
          <p:nvSpPr>
            <p:cNvPr id="8" name="Rectangle 14"/>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9" name="Picture 17" descr="USY_MB1_rgb_Reversed_Standard_Logo.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0" name="Rectangle 17"/>
          <p:cNvSpPr>
            <a:spLocks noChangeArrowheads="1"/>
          </p:cNvSpPr>
          <p:nvPr userDrawn="1"/>
        </p:nvSpPr>
        <p:spPr bwMode="auto">
          <a:xfrm>
            <a:off x="1090613" y="4219575"/>
            <a:ext cx="22669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500"/>
              </a:spcBef>
              <a:spcAft>
                <a:spcPts val="500"/>
              </a:spcAft>
              <a:buClr>
                <a:schemeClr val="accent1"/>
              </a:buClr>
              <a:buFont typeface="Arial" charset="0"/>
              <a:buNone/>
            </a:pPr>
            <a:r>
              <a:rPr lang="en-US" sz="1200">
                <a:solidFill>
                  <a:schemeClr val="bg1"/>
                </a:solidFill>
              </a:rPr>
              <a:t>SYDNEY MEDICAL SCHOOL</a:t>
            </a:r>
          </a:p>
        </p:txBody>
      </p:sp>
      <p:sp>
        <p:nvSpPr>
          <p:cNvPr id="62473" name="Title Placeholder 1"/>
          <p:cNvSpPr>
            <a:spLocks noGrp="1"/>
          </p:cNvSpPr>
          <p:nvPr>
            <p:ph type="ctrTitle"/>
          </p:nvPr>
        </p:nvSpPr>
        <p:spPr bwMode="black">
          <a:xfrm>
            <a:off x="250825" y="260350"/>
            <a:ext cx="8662988" cy="1081088"/>
          </a:xfrm>
        </p:spPr>
        <p:txBody>
          <a:bodyPr/>
          <a:lstStyle>
            <a:lvl1pPr algn="l">
              <a:lnSpc>
                <a:spcPct val="90000"/>
              </a:lnSpc>
              <a:defRPr sz="3600"/>
            </a:lvl1pPr>
          </a:lstStyle>
          <a:p>
            <a:pPr lvl="0"/>
            <a:r>
              <a:rPr lang="en-AU" noProof="0" smtClean="0"/>
              <a:t>Click to edit Master title style</a:t>
            </a:r>
          </a:p>
        </p:txBody>
      </p:sp>
      <p:sp>
        <p:nvSpPr>
          <p:cNvPr id="62474" name="Text Placeholder 2"/>
          <p:cNvSpPr>
            <a:spLocks noGrp="1"/>
          </p:cNvSpPr>
          <p:nvPr>
            <p:ph type="subTitle" idx="1"/>
          </p:nvPr>
        </p:nvSpPr>
        <p:spPr bwMode="black">
          <a:xfrm>
            <a:off x="250825" y="1341438"/>
            <a:ext cx="8662988" cy="503237"/>
          </a:xfrm>
        </p:spPr>
        <p:txBody>
          <a:bodyPr lIns="90000"/>
          <a:lstStyle>
            <a:lvl1pPr marL="0" indent="0">
              <a:buFont typeface="Arial" charset="0"/>
              <a:buNone/>
              <a:defRPr>
                <a:solidFill>
                  <a:schemeClr val="bg1"/>
                </a:solidFill>
              </a:defRPr>
            </a:lvl1pPr>
          </a:lstStyle>
          <a:p>
            <a:pPr lvl="0"/>
            <a:r>
              <a:rPr lang="en-AU" noProof="0" smtClean="0"/>
              <a:t>Click to edit Master subtitle style</a:t>
            </a:r>
          </a:p>
        </p:txBody>
      </p:sp>
    </p:spTree>
    <p:extLst>
      <p:ext uri="{BB962C8B-B14F-4D97-AF65-F5344CB8AC3E}">
        <p14:creationId xmlns:p14="http://schemas.microsoft.com/office/powerpoint/2010/main" val="2322832589"/>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1B2940D6-1B5F-EA49-9DA5-89999941BE74}" type="slidenum">
              <a:rPr lang="en-AU"/>
              <a:pPr>
                <a:defRPr/>
              </a:pPr>
              <a:t>‹#›</a:t>
            </a:fld>
            <a:endParaRPr lang="en-AU"/>
          </a:p>
        </p:txBody>
      </p:sp>
    </p:spTree>
    <p:extLst>
      <p:ext uri="{BB962C8B-B14F-4D97-AF65-F5344CB8AC3E}">
        <p14:creationId xmlns:p14="http://schemas.microsoft.com/office/powerpoint/2010/main" val="310322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Slide Number Placeholder 5"/>
          <p:cNvSpPr>
            <a:spLocks noGrp="1"/>
          </p:cNvSpPr>
          <p:nvPr userDrawn="1">
            <p:ph type="sldNum" sz="quarter" idx="10"/>
          </p:nvPr>
        </p:nvSpPr>
        <p:spPr/>
        <p:txBody>
          <a:bodyPr/>
          <a:lstStyle>
            <a:lvl1pPr>
              <a:defRPr/>
            </a:lvl1pPr>
          </a:lstStyle>
          <a:p>
            <a:pPr>
              <a:defRPr/>
            </a:pPr>
            <a:fld id="{A5CDE288-070A-604A-8568-9F1E5CE3214B}" type="slidenum">
              <a:rPr lang="en-AU"/>
              <a:pPr>
                <a:defRPr/>
              </a:pPr>
              <a:t>‹#›</a:t>
            </a:fld>
            <a:endParaRPr lang="en-AU"/>
          </a:p>
        </p:txBody>
      </p:sp>
    </p:spTree>
    <p:extLst>
      <p:ext uri="{BB962C8B-B14F-4D97-AF65-F5344CB8AC3E}">
        <p14:creationId xmlns:p14="http://schemas.microsoft.com/office/powerpoint/2010/main" val="2890691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250825" y="1357313"/>
            <a:ext cx="42545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57725" y="1357313"/>
            <a:ext cx="4256088"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Slide Number Placeholder 5"/>
          <p:cNvSpPr>
            <a:spLocks noGrp="1"/>
          </p:cNvSpPr>
          <p:nvPr userDrawn="1">
            <p:ph type="sldNum" sz="quarter" idx="10"/>
          </p:nvPr>
        </p:nvSpPr>
        <p:spPr/>
        <p:txBody>
          <a:bodyPr/>
          <a:lstStyle>
            <a:lvl1pPr>
              <a:defRPr/>
            </a:lvl1pPr>
          </a:lstStyle>
          <a:p>
            <a:pPr>
              <a:defRPr/>
            </a:pPr>
            <a:fld id="{D72D559C-81FD-9B41-B9BB-2BEB887C69FA}" type="slidenum">
              <a:rPr lang="en-AU"/>
              <a:pPr>
                <a:defRPr/>
              </a:pPr>
              <a:t>‹#›</a:t>
            </a:fld>
            <a:endParaRPr lang="en-AU"/>
          </a:p>
        </p:txBody>
      </p:sp>
    </p:spTree>
    <p:extLst>
      <p:ext uri="{BB962C8B-B14F-4D97-AF65-F5344CB8AC3E}">
        <p14:creationId xmlns:p14="http://schemas.microsoft.com/office/powerpoint/2010/main" val="37860368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Slide Number Placeholder 5"/>
          <p:cNvSpPr>
            <a:spLocks noGrp="1"/>
          </p:cNvSpPr>
          <p:nvPr userDrawn="1">
            <p:ph type="sldNum" sz="quarter" idx="10"/>
          </p:nvPr>
        </p:nvSpPr>
        <p:spPr/>
        <p:txBody>
          <a:bodyPr/>
          <a:lstStyle>
            <a:lvl1pPr>
              <a:defRPr/>
            </a:lvl1pPr>
          </a:lstStyle>
          <a:p>
            <a:pPr>
              <a:defRPr/>
            </a:pPr>
            <a:fld id="{D4AE0708-21F3-3746-A359-9A91D67BF629}" type="slidenum">
              <a:rPr lang="en-AU"/>
              <a:pPr>
                <a:defRPr/>
              </a:pPr>
              <a:t>‹#›</a:t>
            </a:fld>
            <a:endParaRPr lang="en-AU"/>
          </a:p>
        </p:txBody>
      </p:sp>
    </p:spTree>
    <p:extLst>
      <p:ext uri="{BB962C8B-B14F-4D97-AF65-F5344CB8AC3E}">
        <p14:creationId xmlns:p14="http://schemas.microsoft.com/office/powerpoint/2010/main" val="33293527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Slide Number Placeholder 5"/>
          <p:cNvSpPr>
            <a:spLocks noGrp="1"/>
          </p:cNvSpPr>
          <p:nvPr userDrawn="1">
            <p:ph type="sldNum" sz="quarter" idx="10"/>
          </p:nvPr>
        </p:nvSpPr>
        <p:spPr/>
        <p:txBody>
          <a:bodyPr/>
          <a:lstStyle>
            <a:lvl1pPr>
              <a:defRPr/>
            </a:lvl1pPr>
          </a:lstStyle>
          <a:p>
            <a:pPr>
              <a:defRPr/>
            </a:pPr>
            <a:fld id="{EBF9EE73-A196-C04E-A20A-C4089467998E}" type="slidenum">
              <a:rPr lang="en-AU"/>
              <a:pPr>
                <a:defRPr/>
              </a:pPr>
              <a:t>‹#›</a:t>
            </a:fld>
            <a:endParaRPr lang="en-AU"/>
          </a:p>
        </p:txBody>
      </p:sp>
    </p:spTree>
    <p:extLst>
      <p:ext uri="{BB962C8B-B14F-4D97-AF65-F5344CB8AC3E}">
        <p14:creationId xmlns:p14="http://schemas.microsoft.com/office/powerpoint/2010/main" val="30520187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fld id="{0FD7BBF5-E85B-364B-BDD0-187C23FB8686}" type="slidenum">
              <a:rPr lang="en-AU"/>
              <a:pPr>
                <a:defRPr/>
              </a:pPr>
              <a:t>‹#›</a:t>
            </a:fld>
            <a:endParaRPr lang="en-AU"/>
          </a:p>
        </p:txBody>
      </p:sp>
    </p:spTree>
    <p:extLst>
      <p:ext uri="{BB962C8B-B14F-4D97-AF65-F5344CB8AC3E}">
        <p14:creationId xmlns:p14="http://schemas.microsoft.com/office/powerpoint/2010/main" val="34113562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2C14EC66-881F-3F43-B397-2A86F3C609E5}" type="slidenum">
              <a:rPr lang="en-AU"/>
              <a:pPr>
                <a:defRPr/>
              </a:pPr>
              <a:t>‹#›</a:t>
            </a:fld>
            <a:endParaRPr lang="en-AU"/>
          </a:p>
        </p:txBody>
      </p:sp>
    </p:spTree>
    <p:extLst>
      <p:ext uri="{BB962C8B-B14F-4D97-AF65-F5344CB8AC3E}">
        <p14:creationId xmlns:p14="http://schemas.microsoft.com/office/powerpoint/2010/main" val="22254644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043679B3-A68F-9941-BF0F-24D477EF5302}" type="slidenum">
              <a:rPr lang="en-AU"/>
              <a:pPr>
                <a:defRPr/>
              </a:pPr>
              <a:t>‹#›</a:t>
            </a:fld>
            <a:endParaRPr lang="en-AU"/>
          </a:p>
        </p:txBody>
      </p:sp>
    </p:spTree>
    <p:extLst>
      <p:ext uri="{BB962C8B-B14F-4D97-AF65-F5344CB8AC3E}">
        <p14:creationId xmlns:p14="http://schemas.microsoft.com/office/powerpoint/2010/main" val="2736100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2EC8A6CD-5C83-F64C-9379-C177ED130BB6}" type="slidenum">
              <a:rPr lang="en-AU"/>
              <a:pPr>
                <a:defRPr/>
              </a:pPr>
              <a:t>‹#›</a:t>
            </a:fld>
            <a:endParaRPr lang="en-AU"/>
          </a:p>
        </p:txBody>
      </p:sp>
    </p:spTree>
    <p:extLst>
      <p:ext uri="{BB962C8B-B14F-4D97-AF65-F5344CB8AC3E}">
        <p14:creationId xmlns:p14="http://schemas.microsoft.com/office/powerpoint/2010/main" val="67970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Content +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a:xfrm>
            <a:off x="4643437" y="1773238"/>
            <a:ext cx="4270375" cy="4513281"/>
          </a:xfrm>
        </p:spPr>
        <p:txBody>
          <a:bodyPr/>
          <a:lstStyle>
            <a:lvl1pPr>
              <a:spcBef>
                <a:spcPts val="500"/>
              </a:spcBef>
              <a:spcAft>
                <a:spcPts val="500"/>
              </a:spcAft>
              <a:defRPr/>
            </a:lvl1pPr>
            <a:lvl2pPr>
              <a:spcBef>
                <a:spcPts val="500"/>
              </a:spcBef>
              <a:spcAft>
                <a:spcPts val="500"/>
              </a:spcAft>
              <a:defRPr/>
            </a:lvl2pPr>
            <a:lvl3pPr>
              <a:spcBef>
                <a:spcPts val="500"/>
              </a:spcBef>
              <a:spcAft>
                <a:spcPts val="500"/>
              </a:spcAft>
              <a:defRPr/>
            </a:lvl3pPr>
            <a:lvl4pPr>
              <a:spcBef>
                <a:spcPts val="500"/>
              </a:spcBef>
              <a:spcAft>
                <a:spcPts val="500"/>
              </a:spcAft>
              <a:defRPr/>
            </a:lvl4pPr>
            <a:lvl5pPr>
              <a:spcBef>
                <a:spcPts val="500"/>
              </a:spcBef>
              <a:spcAft>
                <a:spcPts val="5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0" name="Text Placeholder 8"/>
          <p:cNvSpPr>
            <a:spLocks noGrp="1"/>
          </p:cNvSpPr>
          <p:nvPr>
            <p:ph type="body" sz="quarter" idx="15"/>
          </p:nvPr>
        </p:nvSpPr>
        <p:spPr>
          <a:xfrm>
            <a:off x="250825" y="5715001"/>
            <a:ext cx="4392613" cy="428644"/>
          </a:xfrm>
        </p:spPr>
        <p:txBody>
          <a:bodyPr>
            <a:normAutofit/>
          </a:bodyPr>
          <a:lstStyle>
            <a:lvl1pPr>
              <a:buNone/>
              <a:defRPr sz="1400" b="0" baseline="0">
                <a:solidFill>
                  <a:schemeClr val="tx1"/>
                </a:solidFill>
              </a:defRPr>
            </a:lvl1pPr>
          </a:lstStyle>
          <a:p>
            <a:pPr lvl="0"/>
            <a:r>
              <a:rPr lang="en-US" smtClean="0"/>
              <a:t>Click to edit Master text styles</a:t>
            </a:r>
          </a:p>
        </p:txBody>
      </p:sp>
      <p:sp>
        <p:nvSpPr>
          <p:cNvPr id="12" name="Table Placeholder 11"/>
          <p:cNvSpPr>
            <a:spLocks noGrp="1"/>
          </p:cNvSpPr>
          <p:nvPr>
            <p:ph type="tbl" sz="quarter" idx="16"/>
          </p:nvPr>
        </p:nvSpPr>
        <p:spPr>
          <a:xfrm>
            <a:off x="250826" y="1764138"/>
            <a:ext cx="4319004" cy="3950861"/>
          </a:xfrm>
        </p:spPr>
        <p:txBody>
          <a:bodyPr rtlCol="0">
            <a:normAutofit/>
          </a:bodyPr>
          <a:lstStyle>
            <a:lvl1pPr marL="174625" marR="0" indent="-174625" algn="ctr" defTabSz="914400" rtl="0" eaLnBrk="1" fontAlgn="auto" latinLnBrk="0" hangingPunct="1">
              <a:lnSpc>
                <a:spcPct val="100000"/>
              </a:lnSpc>
              <a:spcBef>
                <a:spcPts val="500"/>
              </a:spcBef>
              <a:spcAft>
                <a:spcPts val="500"/>
              </a:spcAft>
              <a:buClr>
                <a:schemeClr val="accent1"/>
              </a:buClr>
              <a:buSzTx/>
              <a:buFont typeface="Arial" pitchFamily="34" charset="0"/>
              <a:buNone/>
              <a:tabLst/>
              <a:defRPr baseline="0"/>
            </a:lvl1pPr>
          </a:lstStyle>
          <a:p>
            <a:pPr lvl="0"/>
            <a:r>
              <a:rPr lang="en-US" noProof="0" smtClean="0"/>
              <a:t>Click icon to add table</a:t>
            </a:r>
            <a:endParaRPr lang="en-AU" noProof="0" dirty="0" smtClean="0"/>
          </a:p>
        </p:txBody>
      </p:sp>
      <p:sp>
        <p:nvSpPr>
          <p:cNvPr id="13" name="Text Placeholder 8"/>
          <p:cNvSpPr>
            <a:spLocks noGrp="1"/>
          </p:cNvSpPr>
          <p:nvPr>
            <p:ph type="body" sz="quarter" idx="17"/>
          </p:nvPr>
        </p:nvSpPr>
        <p:spPr>
          <a:xfrm>
            <a:off x="250825" y="6143643"/>
            <a:ext cx="4392613" cy="165082"/>
          </a:xfrm>
        </p:spPr>
        <p:txBody>
          <a:bodyPr anchor="ctr">
            <a:noAutofit/>
          </a:bodyPr>
          <a:lstStyle>
            <a:lvl1pPr>
              <a:buNone/>
              <a:defRPr sz="800" b="0" baseline="0">
                <a:solidFill>
                  <a:schemeClr val="tx1"/>
                </a:solidFill>
              </a:defRPr>
            </a:lvl1pPr>
          </a:lstStyle>
          <a:p>
            <a:pPr lvl="0"/>
            <a:r>
              <a:rPr lang="en-US" smtClean="0"/>
              <a:t>Click to edit Master text styles</a:t>
            </a:r>
          </a:p>
        </p:txBody>
      </p:sp>
      <p:sp>
        <p:nvSpPr>
          <p:cNvPr id="11"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8" name="Slide Number Placeholder 5"/>
          <p:cNvSpPr>
            <a:spLocks noGrp="1"/>
          </p:cNvSpPr>
          <p:nvPr userDrawn="1">
            <p:ph type="sldNum" sz="quarter" idx="18"/>
          </p:nvPr>
        </p:nvSpPr>
        <p:spPr/>
        <p:txBody>
          <a:bodyPr/>
          <a:lstStyle>
            <a:lvl1pPr>
              <a:defRPr/>
            </a:lvl1pPr>
          </a:lstStyle>
          <a:p>
            <a:pPr>
              <a:defRPr/>
            </a:pPr>
            <a:fld id="{2F989DCC-A7D0-1C4D-9EAC-D464227EF1D1}" type="slidenum">
              <a:rPr lang="en-AU"/>
              <a:pPr>
                <a:defRPr/>
              </a:pPr>
              <a:t>‹#›</a:t>
            </a:fld>
            <a:endParaRPr lang="en-AU"/>
          </a:p>
        </p:txBody>
      </p:sp>
    </p:spTree>
    <p:extLst>
      <p:ext uri="{BB962C8B-B14F-4D97-AF65-F5344CB8AC3E}">
        <p14:creationId xmlns:p14="http://schemas.microsoft.com/office/powerpoint/2010/main" val="36384284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428625"/>
            <a:ext cx="2165350" cy="602456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250825" y="428625"/>
            <a:ext cx="6345238" cy="602456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20913C7B-5B48-8947-933F-C3847D55A79F}" type="slidenum">
              <a:rPr lang="en-AU"/>
              <a:pPr>
                <a:defRPr/>
              </a:pPr>
              <a:t>‹#›</a:t>
            </a:fld>
            <a:endParaRPr lang="en-AU"/>
          </a:p>
        </p:txBody>
      </p:sp>
    </p:spTree>
    <p:extLst>
      <p:ext uri="{BB962C8B-B14F-4D97-AF65-F5344CB8AC3E}">
        <p14:creationId xmlns:p14="http://schemas.microsoft.com/office/powerpoint/2010/main" val="35445169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invGray">
          <a:xfrm>
            <a:off x="0" y="0"/>
            <a:ext cx="9144000" cy="6858000"/>
          </a:xfrm>
          <a:prstGeom prst="rect">
            <a:avLst/>
          </a:prstGeom>
          <a:solidFill>
            <a:schemeClr val="accent2"/>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endParaRPr lang="en-AU">
              <a:solidFill>
                <a:srgbClr val="FFFFFF"/>
              </a:solidFill>
              <a:cs typeface="Arial" charset="0"/>
            </a:endParaRPr>
          </a:p>
        </p:txBody>
      </p:sp>
      <p:sp>
        <p:nvSpPr>
          <p:cNvPr id="5" name="Rectangle 4"/>
          <p:cNvSpPr/>
          <p:nvPr userDrawn="1"/>
        </p:nvSpPr>
        <p:spPr bwMode="white">
          <a:xfrm flipH="1">
            <a:off x="0" y="5715000"/>
            <a:ext cx="9144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6" name="Rectangle 5"/>
          <p:cNvSpPr>
            <a:spLocks noChangeArrowheads="1"/>
          </p:cNvSpPr>
          <p:nvPr userDrawn="1"/>
        </p:nvSpPr>
        <p:spPr bwMode="invGray">
          <a:xfrm>
            <a:off x="854075" y="5248275"/>
            <a:ext cx="1360488" cy="1358900"/>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grpSp>
        <p:nvGrpSpPr>
          <p:cNvPr id="7" name="Group 14"/>
          <p:cNvGrpSpPr>
            <a:grpSpLocks/>
          </p:cNvGrpSpPr>
          <p:nvPr userDrawn="1"/>
        </p:nvGrpSpPr>
        <p:grpSpPr bwMode="auto">
          <a:xfrm>
            <a:off x="223838" y="5967413"/>
            <a:ext cx="1268412" cy="639762"/>
            <a:chOff x="261938" y="5715016"/>
            <a:chExt cx="1612106" cy="789289"/>
          </a:xfrm>
        </p:grpSpPr>
        <p:sp>
          <p:nvSpPr>
            <p:cNvPr id="8" name="Rectangle 14"/>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9" name="Picture 18" descr="USY_MB1_rgb_Reversed_Standard_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68617" name="Title Placeholder 1"/>
          <p:cNvSpPr>
            <a:spLocks noGrp="1"/>
          </p:cNvSpPr>
          <p:nvPr>
            <p:ph type="ctrTitle"/>
          </p:nvPr>
        </p:nvSpPr>
        <p:spPr bwMode="black">
          <a:xfrm>
            <a:off x="250825" y="1844675"/>
            <a:ext cx="7634288" cy="792163"/>
          </a:xfrm>
        </p:spPr>
        <p:txBody>
          <a:bodyPr anchor="ctr"/>
          <a:lstStyle>
            <a:lvl1pPr algn="l">
              <a:defRPr sz="2800"/>
            </a:lvl1pPr>
          </a:lstStyle>
          <a:p>
            <a:pPr lvl="0"/>
            <a:r>
              <a:rPr lang="en-AU" noProof="0" smtClean="0"/>
              <a:t>Click to edit Master title style</a:t>
            </a:r>
          </a:p>
        </p:txBody>
      </p:sp>
      <p:sp>
        <p:nvSpPr>
          <p:cNvPr id="68627" name="Rectangle 19"/>
          <p:cNvSpPr>
            <a:spLocks noGrp="1" noChangeArrowheads="1"/>
          </p:cNvSpPr>
          <p:nvPr>
            <p:ph type="subTitle" sz="quarter" idx="1"/>
          </p:nvPr>
        </p:nvSpPr>
        <p:spPr bwMode="black">
          <a:xfrm>
            <a:off x="7885113" y="1844675"/>
            <a:ext cx="1028700" cy="7921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a:lstStyle>
            <a:lvl1pPr marL="0" indent="0" algn="r">
              <a:buFont typeface="Arial" charset="0"/>
              <a:buNone/>
              <a:defRPr sz="4000" b="1">
                <a:solidFill>
                  <a:schemeClr val="bg1"/>
                </a:solidFill>
              </a:defRPr>
            </a:lvl1pPr>
          </a:lstStyle>
          <a:p>
            <a:pPr lvl="0"/>
            <a:r>
              <a:rPr lang="en-AU" noProof="0" smtClean="0"/>
              <a:t>#</a:t>
            </a:r>
          </a:p>
        </p:txBody>
      </p:sp>
    </p:spTree>
    <p:extLst>
      <p:ext uri="{BB962C8B-B14F-4D97-AF65-F5344CB8AC3E}">
        <p14:creationId xmlns:p14="http://schemas.microsoft.com/office/powerpoint/2010/main" val="877796730"/>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57C50501-7190-5F4F-8C3F-CE3CDFCF3B06}" type="slidenum">
              <a:rPr lang="en-AU"/>
              <a:pPr>
                <a:defRPr/>
              </a:pPr>
              <a:t>‹#›</a:t>
            </a:fld>
            <a:endParaRPr lang="en-AU"/>
          </a:p>
        </p:txBody>
      </p:sp>
    </p:spTree>
    <p:extLst>
      <p:ext uri="{BB962C8B-B14F-4D97-AF65-F5344CB8AC3E}">
        <p14:creationId xmlns:p14="http://schemas.microsoft.com/office/powerpoint/2010/main" val="17215055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Slide Number Placeholder 5"/>
          <p:cNvSpPr>
            <a:spLocks noGrp="1"/>
          </p:cNvSpPr>
          <p:nvPr userDrawn="1">
            <p:ph type="sldNum" sz="quarter" idx="10"/>
          </p:nvPr>
        </p:nvSpPr>
        <p:spPr/>
        <p:txBody>
          <a:bodyPr/>
          <a:lstStyle>
            <a:lvl1pPr>
              <a:defRPr/>
            </a:lvl1pPr>
          </a:lstStyle>
          <a:p>
            <a:pPr>
              <a:defRPr/>
            </a:pPr>
            <a:fld id="{6859A77D-0891-3F42-842C-8455B7E50310}" type="slidenum">
              <a:rPr lang="en-AU"/>
              <a:pPr>
                <a:defRPr/>
              </a:pPr>
              <a:t>‹#›</a:t>
            </a:fld>
            <a:endParaRPr lang="en-AU"/>
          </a:p>
        </p:txBody>
      </p:sp>
    </p:spTree>
    <p:extLst>
      <p:ext uri="{BB962C8B-B14F-4D97-AF65-F5344CB8AC3E}">
        <p14:creationId xmlns:p14="http://schemas.microsoft.com/office/powerpoint/2010/main" val="31430717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250825" y="1357313"/>
            <a:ext cx="42545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57725" y="1357313"/>
            <a:ext cx="4256088"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Slide Number Placeholder 5"/>
          <p:cNvSpPr>
            <a:spLocks noGrp="1"/>
          </p:cNvSpPr>
          <p:nvPr userDrawn="1">
            <p:ph type="sldNum" sz="quarter" idx="10"/>
          </p:nvPr>
        </p:nvSpPr>
        <p:spPr/>
        <p:txBody>
          <a:bodyPr/>
          <a:lstStyle>
            <a:lvl1pPr>
              <a:defRPr/>
            </a:lvl1pPr>
          </a:lstStyle>
          <a:p>
            <a:pPr>
              <a:defRPr/>
            </a:pPr>
            <a:fld id="{03D24B73-53F8-3945-88E6-53AE8175A20E}" type="slidenum">
              <a:rPr lang="en-AU"/>
              <a:pPr>
                <a:defRPr/>
              </a:pPr>
              <a:t>‹#›</a:t>
            </a:fld>
            <a:endParaRPr lang="en-AU"/>
          </a:p>
        </p:txBody>
      </p:sp>
    </p:spTree>
    <p:extLst>
      <p:ext uri="{BB962C8B-B14F-4D97-AF65-F5344CB8AC3E}">
        <p14:creationId xmlns:p14="http://schemas.microsoft.com/office/powerpoint/2010/main" val="42406515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Slide Number Placeholder 5"/>
          <p:cNvSpPr>
            <a:spLocks noGrp="1"/>
          </p:cNvSpPr>
          <p:nvPr userDrawn="1">
            <p:ph type="sldNum" sz="quarter" idx="10"/>
          </p:nvPr>
        </p:nvSpPr>
        <p:spPr/>
        <p:txBody>
          <a:bodyPr/>
          <a:lstStyle>
            <a:lvl1pPr>
              <a:defRPr/>
            </a:lvl1pPr>
          </a:lstStyle>
          <a:p>
            <a:pPr>
              <a:defRPr/>
            </a:pPr>
            <a:fld id="{5429A0CF-0721-C943-B777-7D89A98C7BCF}" type="slidenum">
              <a:rPr lang="en-AU"/>
              <a:pPr>
                <a:defRPr/>
              </a:pPr>
              <a:t>‹#›</a:t>
            </a:fld>
            <a:endParaRPr lang="en-AU"/>
          </a:p>
        </p:txBody>
      </p:sp>
    </p:spTree>
    <p:extLst>
      <p:ext uri="{BB962C8B-B14F-4D97-AF65-F5344CB8AC3E}">
        <p14:creationId xmlns:p14="http://schemas.microsoft.com/office/powerpoint/2010/main" val="5985464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Slide Number Placeholder 5"/>
          <p:cNvSpPr>
            <a:spLocks noGrp="1"/>
          </p:cNvSpPr>
          <p:nvPr userDrawn="1">
            <p:ph type="sldNum" sz="quarter" idx="10"/>
          </p:nvPr>
        </p:nvSpPr>
        <p:spPr/>
        <p:txBody>
          <a:bodyPr/>
          <a:lstStyle>
            <a:lvl1pPr>
              <a:defRPr/>
            </a:lvl1pPr>
          </a:lstStyle>
          <a:p>
            <a:pPr>
              <a:defRPr/>
            </a:pPr>
            <a:fld id="{F97CE853-4D37-A947-B04C-02FDEC6E9ECA}" type="slidenum">
              <a:rPr lang="en-AU"/>
              <a:pPr>
                <a:defRPr/>
              </a:pPr>
              <a:t>‹#›</a:t>
            </a:fld>
            <a:endParaRPr lang="en-AU"/>
          </a:p>
        </p:txBody>
      </p:sp>
    </p:spTree>
    <p:extLst>
      <p:ext uri="{BB962C8B-B14F-4D97-AF65-F5344CB8AC3E}">
        <p14:creationId xmlns:p14="http://schemas.microsoft.com/office/powerpoint/2010/main" val="16321736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fld id="{21CD53FB-5957-0D45-A69A-E6BA5854703F}" type="slidenum">
              <a:rPr lang="en-AU"/>
              <a:pPr>
                <a:defRPr/>
              </a:pPr>
              <a:t>‹#›</a:t>
            </a:fld>
            <a:endParaRPr lang="en-AU"/>
          </a:p>
        </p:txBody>
      </p:sp>
    </p:spTree>
    <p:extLst>
      <p:ext uri="{BB962C8B-B14F-4D97-AF65-F5344CB8AC3E}">
        <p14:creationId xmlns:p14="http://schemas.microsoft.com/office/powerpoint/2010/main" val="353418502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925FEC6D-A0EE-C843-8923-3E52A2D4750C}" type="slidenum">
              <a:rPr lang="en-AU"/>
              <a:pPr>
                <a:defRPr/>
              </a:pPr>
              <a:t>‹#›</a:t>
            </a:fld>
            <a:endParaRPr lang="en-AU"/>
          </a:p>
        </p:txBody>
      </p:sp>
    </p:spTree>
    <p:extLst>
      <p:ext uri="{BB962C8B-B14F-4D97-AF65-F5344CB8AC3E}">
        <p14:creationId xmlns:p14="http://schemas.microsoft.com/office/powerpoint/2010/main" val="30909342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Slide Number Placeholder 5"/>
          <p:cNvSpPr>
            <a:spLocks noGrp="1"/>
          </p:cNvSpPr>
          <p:nvPr userDrawn="1">
            <p:ph type="sldNum" sz="quarter" idx="10"/>
          </p:nvPr>
        </p:nvSpPr>
        <p:spPr/>
        <p:txBody>
          <a:bodyPr/>
          <a:lstStyle>
            <a:lvl1pPr>
              <a:defRPr/>
            </a:lvl1pPr>
          </a:lstStyle>
          <a:p>
            <a:pPr>
              <a:defRPr/>
            </a:pPr>
            <a:fld id="{8DD169EF-B52A-A54F-A755-419752568976}" type="slidenum">
              <a:rPr lang="en-AU"/>
              <a:pPr>
                <a:defRPr/>
              </a:pPr>
              <a:t>‹#›</a:t>
            </a:fld>
            <a:endParaRPr lang="en-AU"/>
          </a:p>
        </p:txBody>
      </p:sp>
    </p:spTree>
    <p:extLst>
      <p:ext uri="{BB962C8B-B14F-4D97-AF65-F5344CB8AC3E}">
        <p14:creationId xmlns:p14="http://schemas.microsoft.com/office/powerpoint/2010/main" val="1271167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a:xfrm>
            <a:off x="4643438" y="1773238"/>
            <a:ext cx="4270375" cy="4513281"/>
          </a:xfrm>
        </p:spPr>
        <p:txBody>
          <a:bodyPr/>
          <a:lstStyle>
            <a:lvl1pPr>
              <a:spcBef>
                <a:spcPts val="500"/>
              </a:spcBef>
              <a:spcAft>
                <a:spcPts val="500"/>
              </a:spcAft>
              <a:defRPr/>
            </a:lvl1pPr>
            <a:lvl2pPr>
              <a:spcBef>
                <a:spcPts val="500"/>
              </a:spcBef>
              <a:spcAft>
                <a:spcPts val="500"/>
              </a:spcAft>
              <a:defRPr/>
            </a:lvl2pPr>
            <a:lvl3pPr>
              <a:spcBef>
                <a:spcPts val="500"/>
              </a:spcBef>
              <a:spcAft>
                <a:spcPts val="500"/>
              </a:spcAft>
              <a:defRPr/>
            </a:lvl3pPr>
            <a:lvl4pPr>
              <a:spcBef>
                <a:spcPts val="500"/>
              </a:spcBef>
              <a:spcAft>
                <a:spcPts val="500"/>
              </a:spcAft>
              <a:defRPr/>
            </a:lvl4pPr>
            <a:lvl5pPr>
              <a:spcBef>
                <a:spcPts val="500"/>
              </a:spcBef>
              <a:spcAft>
                <a:spcPts val="500"/>
              </a:spcAf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0" name="Text Placeholder 8"/>
          <p:cNvSpPr>
            <a:spLocks noGrp="1"/>
          </p:cNvSpPr>
          <p:nvPr>
            <p:ph type="body" sz="quarter" idx="15"/>
          </p:nvPr>
        </p:nvSpPr>
        <p:spPr>
          <a:xfrm>
            <a:off x="250825" y="5715001"/>
            <a:ext cx="4392613" cy="428644"/>
          </a:xfrm>
        </p:spPr>
        <p:txBody>
          <a:bodyPr>
            <a:normAutofit/>
          </a:bodyPr>
          <a:lstStyle>
            <a:lvl1pPr>
              <a:buNone/>
              <a:defRPr sz="1400" b="0" baseline="0">
                <a:solidFill>
                  <a:schemeClr val="tx1"/>
                </a:solidFill>
              </a:defRPr>
            </a:lvl1pPr>
          </a:lstStyle>
          <a:p>
            <a:pPr lvl="0"/>
            <a:r>
              <a:rPr lang="en-US" smtClean="0"/>
              <a:t>Click to edit Master text styles</a:t>
            </a:r>
          </a:p>
        </p:txBody>
      </p:sp>
      <p:sp>
        <p:nvSpPr>
          <p:cNvPr id="13" name="Text Placeholder 8"/>
          <p:cNvSpPr>
            <a:spLocks noGrp="1"/>
          </p:cNvSpPr>
          <p:nvPr>
            <p:ph type="body" sz="quarter" idx="17"/>
          </p:nvPr>
        </p:nvSpPr>
        <p:spPr>
          <a:xfrm>
            <a:off x="250825" y="6143643"/>
            <a:ext cx="4392613" cy="165082"/>
          </a:xfrm>
        </p:spPr>
        <p:txBody>
          <a:bodyPr anchor="ctr">
            <a:noAutofit/>
          </a:bodyPr>
          <a:lstStyle>
            <a:lvl1pPr>
              <a:buNone/>
              <a:defRPr sz="800" b="0" baseline="0">
                <a:solidFill>
                  <a:schemeClr val="tx1"/>
                </a:solidFill>
              </a:defRPr>
            </a:lvl1pPr>
          </a:lstStyle>
          <a:p>
            <a:pPr lvl="0"/>
            <a:r>
              <a:rPr lang="en-US" smtClean="0"/>
              <a:t>Click to edit Master text styles</a:t>
            </a:r>
          </a:p>
        </p:txBody>
      </p:sp>
      <p:sp>
        <p:nvSpPr>
          <p:cNvPr id="14" name="Chart Placeholder 13"/>
          <p:cNvSpPr>
            <a:spLocks noGrp="1"/>
          </p:cNvSpPr>
          <p:nvPr>
            <p:ph type="chart" sz="quarter" idx="18"/>
          </p:nvPr>
        </p:nvSpPr>
        <p:spPr>
          <a:xfrm>
            <a:off x="250825" y="1764139"/>
            <a:ext cx="4321175" cy="3950860"/>
          </a:xfrm>
        </p:spPr>
        <p:txBody>
          <a:bodyPr rtlCol="0">
            <a:normAutofit/>
          </a:bodyPr>
          <a:lstStyle>
            <a:lvl1pPr marL="174625" marR="0" indent="-174625" algn="ctr" defTabSz="914400" rtl="0" eaLnBrk="1" fontAlgn="auto" latinLnBrk="0" hangingPunct="1">
              <a:lnSpc>
                <a:spcPct val="100000"/>
              </a:lnSpc>
              <a:spcBef>
                <a:spcPts val="500"/>
              </a:spcBef>
              <a:spcAft>
                <a:spcPts val="500"/>
              </a:spcAft>
              <a:buClr>
                <a:schemeClr val="accent1"/>
              </a:buClr>
              <a:buSzTx/>
              <a:buFont typeface="Arial" pitchFamily="34" charset="0"/>
              <a:buNone/>
              <a:tabLst/>
              <a:defRPr/>
            </a:lvl1pPr>
          </a:lstStyle>
          <a:p>
            <a:pPr lvl="0"/>
            <a:r>
              <a:rPr lang="en-US" noProof="0" smtClean="0"/>
              <a:t>Click icon to add chart</a:t>
            </a:r>
            <a:endParaRPr lang="en-AU" noProof="0" dirty="0"/>
          </a:p>
        </p:txBody>
      </p:sp>
      <p:sp>
        <p:nvSpPr>
          <p:cNvPr id="11"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8" name="Slide Number Placeholder 5"/>
          <p:cNvSpPr>
            <a:spLocks noGrp="1"/>
          </p:cNvSpPr>
          <p:nvPr userDrawn="1">
            <p:ph type="sldNum" sz="quarter" idx="19"/>
          </p:nvPr>
        </p:nvSpPr>
        <p:spPr/>
        <p:txBody>
          <a:bodyPr/>
          <a:lstStyle>
            <a:lvl1pPr>
              <a:defRPr/>
            </a:lvl1pPr>
          </a:lstStyle>
          <a:p>
            <a:pPr>
              <a:defRPr/>
            </a:pPr>
            <a:fld id="{36CC2329-3782-E047-8F62-C044B25C4B63}" type="slidenum">
              <a:rPr lang="en-AU"/>
              <a:pPr>
                <a:defRPr/>
              </a:pPr>
              <a:t>‹#›</a:t>
            </a:fld>
            <a:endParaRPr lang="en-AU"/>
          </a:p>
        </p:txBody>
      </p:sp>
    </p:spTree>
    <p:extLst>
      <p:ext uri="{BB962C8B-B14F-4D97-AF65-F5344CB8AC3E}">
        <p14:creationId xmlns:p14="http://schemas.microsoft.com/office/powerpoint/2010/main" val="8616711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3EC54851-0FCF-2641-AFF4-C3AA8F01625F}" type="slidenum">
              <a:rPr lang="en-AU"/>
              <a:pPr>
                <a:defRPr/>
              </a:pPr>
              <a:t>‹#›</a:t>
            </a:fld>
            <a:endParaRPr lang="en-AU"/>
          </a:p>
        </p:txBody>
      </p:sp>
    </p:spTree>
    <p:extLst>
      <p:ext uri="{BB962C8B-B14F-4D97-AF65-F5344CB8AC3E}">
        <p14:creationId xmlns:p14="http://schemas.microsoft.com/office/powerpoint/2010/main" val="8227602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428625"/>
            <a:ext cx="2165350" cy="602456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250825" y="428625"/>
            <a:ext cx="6345238" cy="602456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Slide Number Placeholder 5"/>
          <p:cNvSpPr>
            <a:spLocks noGrp="1"/>
          </p:cNvSpPr>
          <p:nvPr userDrawn="1">
            <p:ph type="sldNum" sz="quarter" idx="10"/>
          </p:nvPr>
        </p:nvSpPr>
        <p:spPr/>
        <p:txBody>
          <a:bodyPr/>
          <a:lstStyle>
            <a:lvl1pPr>
              <a:defRPr/>
            </a:lvl1pPr>
          </a:lstStyle>
          <a:p>
            <a:pPr>
              <a:defRPr/>
            </a:pPr>
            <a:fld id="{F5F9D0DE-588F-B741-8E63-88CA46294EB5}" type="slidenum">
              <a:rPr lang="en-AU"/>
              <a:pPr>
                <a:defRPr/>
              </a:pPr>
              <a:t>‹#›</a:t>
            </a:fld>
            <a:endParaRPr lang="en-AU"/>
          </a:p>
        </p:txBody>
      </p:sp>
    </p:spTree>
    <p:extLst>
      <p:ext uri="{BB962C8B-B14F-4D97-AF65-F5344CB8AC3E}">
        <p14:creationId xmlns:p14="http://schemas.microsoft.com/office/powerpoint/2010/main" val="191850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8" name="Picture Placeholder 7"/>
          <p:cNvSpPr>
            <a:spLocks noGrp="1"/>
          </p:cNvSpPr>
          <p:nvPr>
            <p:ph type="pic" sz="quarter" idx="14"/>
          </p:nvPr>
        </p:nvSpPr>
        <p:spPr>
          <a:xfrm>
            <a:off x="250826" y="1773238"/>
            <a:ext cx="8662988" cy="4679949"/>
          </a:xfrm>
        </p:spPr>
        <p:txBody>
          <a:bodyPr rtlCol="0">
            <a:normAutofit/>
          </a:bodyPr>
          <a:lstStyle>
            <a:lvl1pPr marL="174625" marR="0" indent="-174625" algn="ctr" defTabSz="914400" rtl="0" eaLnBrk="1" fontAlgn="auto" latinLnBrk="0" hangingPunct="1">
              <a:lnSpc>
                <a:spcPct val="100000"/>
              </a:lnSpc>
              <a:spcBef>
                <a:spcPts val="500"/>
              </a:spcBef>
              <a:spcAft>
                <a:spcPts val="500"/>
              </a:spcAft>
              <a:buClr>
                <a:schemeClr val="accent1"/>
              </a:buClr>
              <a:buSzTx/>
              <a:buFont typeface="Arial" pitchFamily="34" charset="0"/>
              <a:buNone/>
              <a:tabLst/>
              <a:defRPr/>
            </a:lvl1pPr>
          </a:lstStyle>
          <a:p>
            <a:pPr lvl="0"/>
            <a:r>
              <a:rPr lang="en-US" noProof="0" smtClean="0"/>
              <a:t>Click icon to add picture</a:t>
            </a:r>
            <a:endParaRPr lang="en-AU" noProof="0" dirty="0" smtClean="0"/>
          </a:p>
        </p:txBody>
      </p:sp>
      <p:sp>
        <p:nvSpPr>
          <p:cNvPr id="7"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5" name="Slide Number Placeholder 5"/>
          <p:cNvSpPr>
            <a:spLocks noGrp="1"/>
          </p:cNvSpPr>
          <p:nvPr userDrawn="1">
            <p:ph type="sldNum" sz="quarter" idx="15"/>
          </p:nvPr>
        </p:nvSpPr>
        <p:spPr/>
        <p:txBody>
          <a:bodyPr/>
          <a:lstStyle>
            <a:lvl1pPr>
              <a:defRPr/>
            </a:lvl1pPr>
          </a:lstStyle>
          <a:p>
            <a:pPr>
              <a:defRPr/>
            </a:pPr>
            <a:fld id="{8AB3C5CE-C927-F94F-86AD-3788A9B3FABF}" type="slidenum">
              <a:rPr lang="en-AU"/>
              <a:pPr>
                <a:defRPr/>
              </a:pPr>
              <a:t>‹#›</a:t>
            </a:fld>
            <a:endParaRPr lang="en-AU"/>
          </a:p>
        </p:txBody>
      </p:sp>
    </p:spTree>
    <p:extLst>
      <p:ext uri="{BB962C8B-B14F-4D97-AF65-F5344CB8AC3E}">
        <p14:creationId xmlns:p14="http://schemas.microsoft.com/office/powerpoint/2010/main" val="147303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sz="half" idx="1"/>
          </p:nvPr>
        </p:nvSpPr>
        <p:spPr>
          <a:xfrm>
            <a:off x="250824" y="1773237"/>
            <a:ext cx="4321176" cy="45354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3438" y="1773237"/>
            <a:ext cx="4270375" cy="45354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9" name="Text Placeholder 8"/>
          <p:cNvSpPr>
            <a:spLocks noGrp="1"/>
          </p:cNvSpPr>
          <p:nvPr>
            <p:ph type="body" sz="quarter" idx="13"/>
          </p:nvPr>
        </p:nvSpPr>
        <p:spPr>
          <a:xfrm>
            <a:off x="250825" y="1268413"/>
            <a:ext cx="8662988" cy="485791"/>
          </a:xfr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smtClean="0"/>
              <a:t>Click to edit Master text styles</a:t>
            </a:r>
          </a:p>
        </p:txBody>
      </p:sp>
      <p:sp>
        <p:nvSpPr>
          <p:cNvPr id="6" name="Slide Number Placeholder 5"/>
          <p:cNvSpPr>
            <a:spLocks noGrp="1"/>
          </p:cNvSpPr>
          <p:nvPr userDrawn="1">
            <p:ph type="sldNum" sz="quarter" idx="14"/>
          </p:nvPr>
        </p:nvSpPr>
        <p:spPr/>
        <p:txBody>
          <a:bodyPr/>
          <a:lstStyle>
            <a:lvl1pPr>
              <a:defRPr/>
            </a:lvl1pPr>
          </a:lstStyle>
          <a:p>
            <a:pPr>
              <a:defRPr/>
            </a:pPr>
            <a:fld id="{38496B85-05FA-C44D-B21E-F6D324B05ABE}" type="slidenum">
              <a:rPr lang="en-AU"/>
              <a:pPr>
                <a:defRPr/>
              </a:pPr>
              <a:t>‹#›</a:t>
            </a:fld>
            <a:endParaRPr lang="en-AU"/>
          </a:p>
        </p:txBody>
      </p:sp>
    </p:spTree>
    <p:extLst>
      <p:ext uri="{BB962C8B-B14F-4D97-AF65-F5344CB8AC3E}">
        <p14:creationId xmlns:p14="http://schemas.microsoft.com/office/powerpoint/2010/main" val="2381063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Slide Number Placeholder 5"/>
          <p:cNvSpPr>
            <a:spLocks noGrp="1"/>
          </p:cNvSpPr>
          <p:nvPr userDrawn="1">
            <p:ph type="sldNum" sz="quarter" idx="10"/>
          </p:nvPr>
        </p:nvSpPr>
        <p:spPr/>
        <p:txBody>
          <a:bodyPr/>
          <a:lstStyle>
            <a:lvl1pPr>
              <a:defRPr/>
            </a:lvl1pPr>
          </a:lstStyle>
          <a:p>
            <a:pPr>
              <a:defRPr/>
            </a:pPr>
            <a:fld id="{2B998F61-E284-F14A-ABAB-B2755531C253}" type="slidenum">
              <a:rPr lang="en-AU"/>
              <a:pPr>
                <a:defRPr/>
              </a:pPr>
              <a:t>‹#›</a:t>
            </a:fld>
            <a:endParaRPr lang="en-AU"/>
          </a:p>
        </p:txBody>
      </p:sp>
    </p:spTree>
    <p:extLst>
      <p:ext uri="{BB962C8B-B14F-4D97-AF65-F5344CB8AC3E}">
        <p14:creationId xmlns:p14="http://schemas.microsoft.com/office/powerpoint/2010/main" val="3583833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fld id="{910CE95D-DAF3-7743-9E98-B2F4957BF70C}" type="slidenum">
              <a:rPr lang="en-AU"/>
              <a:pPr>
                <a:defRPr/>
              </a:pPr>
              <a:t>‹#›</a:t>
            </a:fld>
            <a:endParaRPr lang="en-AU"/>
          </a:p>
        </p:txBody>
      </p:sp>
    </p:spTree>
    <p:extLst>
      <p:ext uri="{BB962C8B-B14F-4D97-AF65-F5344CB8AC3E}">
        <p14:creationId xmlns:p14="http://schemas.microsoft.com/office/powerpoint/2010/main" val="319405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userDrawn="1"/>
        </p:nvSpPr>
        <p:spPr bwMode="black">
          <a:xfrm flipH="1">
            <a:off x="928688" y="260350"/>
            <a:ext cx="8001000" cy="954088"/>
          </a:xfrm>
          <a:prstGeom prst="rect">
            <a:avLst/>
          </a:prstGeom>
          <a:solidFill>
            <a:schemeClr val="accent2"/>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sp>
        <p:nvSpPr>
          <p:cNvPr id="5" name="Rectangle 4"/>
          <p:cNvSpPr/>
          <p:nvPr userDrawn="1"/>
        </p:nvSpPr>
        <p:spPr bwMode="white">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6" name="Rectangle 5"/>
          <p:cNvSpPr>
            <a:spLocks noChangeArrowheads="1"/>
          </p:cNvSpPr>
          <p:nvPr userDrawn="1"/>
        </p:nvSpPr>
        <p:spPr bwMode="invGray">
          <a:xfrm>
            <a:off x="1071563" y="0"/>
            <a:ext cx="8072437" cy="5786438"/>
          </a:xfrm>
          <a:prstGeom prst="rect">
            <a:avLst/>
          </a:prstGeom>
          <a:solidFill>
            <a:schemeClr val="accent2"/>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7" name="Rectangle 6"/>
          <p:cNvSpPr>
            <a:spLocks noChangeArrowheads="1"/>
          </p:cNvSpPr>
          <p:nvPr userDrawn="1"/>
        </p:nvSpPr>
        <p:spPr bwMode="invGray">
          <a:xfrm>
            <a:off x="1071563" y="4200525"/>
            <a:ext cx="2303462" cy="2303463"/>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grpSp>
        <p:nvGrpSpPr>
          <p:cNvPr id="8" name="Group 20"/>
          <p:cNvGrpSpPr>
            <a:grpSpLocks/>
          </p:cNvGrpSpPr>
          <p:nvPr userDrawn="1"/>
        </p:nvGrpSpPr>
        <p:grpSpPr bwMode="auto">
          <a:xfrm>
            <a:off x="261938" y="5715000"/>
            <a:ext cx="1612900" cy="788988"/>
            <a:chOff x="261938" y="5715016"/>
            <a:chExt cx="1612106" cy="789289"/>
          </a:xfrm>
        </p:grpSpPr>
        <p:sp>
          <p:nvSpPr>
            <p:cNvPr id="9" name="Rectangle 15"/>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10" name="Picture 17" descr="USY_MB1_rgb_Reversed_Standard_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1" name="Rectangle 18"/>
          <p:cNvSpPr>
            <a:spLocks noChangeArrowheads="1"/>
          </p:cNvSpPr>
          <p:nvPr userDrawn="1"/>
        </p:nvSpPr>
        <p:spPr bwMode="auto">
          <a:xfrm>
            <a:off x="1090613" y="4219575"/>
            <a:ext cx="22669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ts val="500"/>
              </a:spcBef>
              <a:spcAft>
                <a:spcPts val="500"/>
              </a:spcAft>
              <a:buClr>
                <a:schemeClr val="accent1"/>
              </a:buClr>
              <a:buFont typeface="Arial" charset="0"/>
              <a:buNone/>
            </a:pPr>
            <a:r>
              <a:rPr lang="en-US" sz="1200">
                <a:solidFill>
                  <a:schemeClr val="bg1"/>
                </a:solidFill>
              </a:rPr>
              <a:t>SYDNEY MEDICAL SCHOOL</a:t>
            </a:r>
          </a:p>
        </p:txBody>
      </p:sp>
      <p:sp>
        <p:nvSpPr>
          <p:cNvPr id="56332" name="Title Placeholder 1"/>
          <p:cNvSpPr>
            <a:spLocks noGrp="1"/>
          </p:cNvSpPr>
          <p:nvPr>
            <p:ph type="ctrTitle"/>
          </p:nvPr>
        </p:nvSpPr>
        <p:spPr bwMode="black">
          <a:xfrm>
            <a:off x="1331913" y="260350"/>
            <a:ext cx="7581900" cy="1081088"/>
          </a:xfrm>
        </p:spPr>
        <p:txBody>
          <a:bodyPr/>
          <a:lstStyle>
            <a:lvl1pPr algn="l">
              <a:lnSpc>
                <a:spcPct val="90000"/>
              </a:lnSpc>
              <a:defRPr sz="3600"/>
            </a:lvl1pPr>
          </a:lstStyle>
          <a:p>
            <a:pPr lvl="0"/>
            <a:r>
              <a:rPr lang="en-AU" noProof="0" smtClean="0"/>
              <a:t>Click to edit Master title style</a:t>
            </a:r>
          </a:p>
        </p:txBody>
      </p:sp>
      <p:sp>
        <p:nvSpPr>
          <p:cNvPr id="56333" name="Text Placeholder 2"/>
          <p:cNvSpPr>
            <a:spLocks noGrp="1"/>
          </p:cNvSpPr>
          <p:nvPr>
            <p:ph type="subTitle" idx="1"/>
          </p:nvPr>
        </p:nvSpPr>
        <p:spPr bwMode="black">
          <a:xfrm>
            <a:off x="1331913" y="1341438"/>
            <a:ext cx="7581900" cy="503237"/>
          </a:xfrm>
        </p:spPr>
        <p:txBody>
          <a:bodyPr lIns="90000"/>
          <a:lstStyle>
            <a:lvl1pPr marL="0" indent="0">
              <a:buFont typeface="Arial" charset="0"/>
              <a:buNone/>
              <a:defRPr>
                <a:solidFill>
                  <a:schemeClr val="bg1"/>
                </a:solidFill>
              </a:defRPr>
            </a:lvl1pPr>
          </a:lstStyle>
          <a:p>
            <a:pPr lvl="0"/>
            <a:r>
              <a:rPr lang="en-AU" noProof="0" smtClean="0"/>
              <a:t>Click to edit Master subtitle style</a:t>
            </a:r>
          </a:p>
        </p:txBody>
      </p:sp>
    </p:spTree>
    <p:extLst>
      <p:ext uri="{BB962C8B-B14F-4D97-AF65-F5344CB8AC3E}">
        <p14:creationId xmlns:p14="http://schemas.microsoft.com/office/powerpoint/2010/main" val="264228741"/>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9.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9.xml"/><Relationship Id="rId2" Type="http://schemas.openxmlformats.org/officeDocument/2006/relationships/slideLayout" Target="../slideLayouts/slideLayout10.xml"/><Relationship Id="rId3" Type="http://schemas.openxmlformats.org/officeDocument/2006/relationships/slideLayout" Target="../slideLayouts/slideLayout11.xml"/><Relationship Id="rId4" Type="http://schemas.openxmlformats.org/officeDocument/2006/relationships/slideLayout" Target="../slideLayouts/slideLayout1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slideLayout" Target="../slideLayouts/slideLayout17.xml"/><Relationship Id="rId10"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0.xml"/><Relationship Id="rId12" Type="http://schemas.openxmlformats.org/officeDocument/2006/relationships/theme" Target="../theme/theme3.xml"/><Relationship Id="rId13" Type="http://schemas.openxmlformats.org/officeDocument/2006/relationships/image" Target="../media/image1.png"/><Relationship Id="rId1" Type="http://schemas.openxmlformats.org/officeDocument/2006/relationships/slideLayout" Target="../slideLayouts/slideLayout20.xml"/><Relationship Id="rId2" Type="http://schemas.openxmlformats.org/officeDocument/2006/relationships/slideLayout" Target="../slideLayouts/slideLayout21.xml"/><Relationship Id="rId3" Type="http://schemas.openxmlformats.org/officeDocument/2006/relationships/slideLayout" Target="../slideLayouts/slideLayout22.xml"/><Relationship Id="rId4" Type="http://schemas.openxmlformats.org/officeDocument/2006/relationships/slideLayout" Target="../slideLayouts/slideLayout23.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 Id="rId9" Type="http://schemas.openxmlformats.org/officeDocument/2006/relationships/slideLayout" Target="../slideLayouts/slideLayout28.xml"/><Relationship Id="rId10"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1.xml"/><Relationship Id="rId12" Type="http://schemas.openxmlformats.org/officeDocument/2006/relationships/theme" Target="../theme/theme4.xml"/><Relationship Id="rId13" Type="http://schemas.openxmlformats.org/officeDocument/2006/relationships/image" Target="../media/image1.png"/><Relationship Id="rId1" Type="http://schemas.openxmlformats.org/officeDocument/2006/relationships/slideLayout" Target="../slideLayouts/slideLayout31.xml"/><Relationship Id="rId2" Type="http://schemas.openxmlformats.org/officeDocument/2006/relationships/slideLayout" Target="../slideLayouts/slideLayout32.xml"/><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userDrawn="1"/>
        </p:nvSpPr>
        <p:spPr bwMode="invGray">
          <a:xfrm flipH="1">
            <a:off x="928688" y="260350"/>
            <a:ext cx="8001000" cy="954088"/>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1027" name="Title Placeholder 1"/>
          <p:cNvSpPr>
            <a:spLocks noGrp="1"/>
          </p:cNvSpPr>
          <p:nvPr>
            <p:ph type="title"/>
          </p:nvPr>
        </p:nvSpPr>
        <p:spPr bwMode="auto">
          <a:xfrm>
            <a:off x="1873250" y="428625"/>
            <a:ext cx="70405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SLIDE TITLE, FONT IN ARIAL 24PT  [1 line only]</a:t>
            </a:r>
            <a:endParaRPr lang="en-AU"/>
          </a:p>
        </p:txBody>
      </p:sp>
      <p:sp>
        <p:nvSpPr>
          <p:cNvPr id="1028" name="Text Placeholder 2"/>
          <p:cNvSpPr>
            <a:spLocks noGrp="1"/>
          </p:cNvSpPr>
          <p:nvPr>
            <p:ph type="body" idx="1"/>
          </p:nvPr>
        </p:nvSpPr>
        <p:spPr bwMode="auto">
          <a:xfrm>
            <a:off x="250825" y="1357313"/>
            <a:ext cx="8662988"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userDrawn="1">
            <p:ph type="sldNum" sz="quarter" idx="4"/>
          </p:nvPr>
        </p:nvSpPr>
        <p:spPr>
          <a:xfrm>
            <a:off x="8664575" y="6586538"/>
            <a:ext cx="249238" cy="214312"/>
          </a:xfrm>
          <a:prstGeom prst="rect">
            <a:avLst/>
          </a:prstGeom>
        </p:spPr>
        <p:txBody>
          <a:bodyPr vert="horz" wrap="square" lIns="0" tIns="0" rIns="0" bIns="0" numCol="1" anchor="ctr" anchorCtr="0" compatLnSpc="1">
            <a:prstTxWarp prst="textNoShape">
              <a:avLst/>
            </a:prstTxWarp>
          </a:bodyPr>
          <a:lstStyle>
            <a:lvl1pPr algn="r">
              <a:defRPr sz="900">
                <a:solidFill>
                  <a:srgbClr val="CE1126"/>
                </a:solidFill>
                <a:cs typeface="Arial" charset="0"/>
              </a:defRPr>
            </a:lvl1pPr>
          </a:lstStyle>
          <a:p>
            <a:pPr>
              <a:defRPr/>
            </a:pPr>
            <a:fld id="{B353EEBC-D965-C844-9F2F-17AFA5F3DDB9}" type="slidenum">
              <a:rPr lang="en-AU"/>
              <a:pPr>
                <a:defRPr/>
              </a:pPr>
              <a:t>‹#›</a:t>
            </a:fld>
            <a:endParaRPr lang="en-AU"/>
          </a:p>
        </p:txBody>
      </p:sp>
      <p:cxnSp>
        <p:nvCxnSpPr>
          <p:cNvPr id="1030" name="Straight Connector 23"/>
          <p:cNvCxnSpPr>
            <a:cxnSpLocks noChangeShapeType="1"/>
          </p:cNvCxnSpPr>
          <p:nvPr userDrawn="1"/>
        </p:nvCxnSpPr>
        <p:spPr bwMode="auto">
          <a:xfrm>
            <a:off x="250825" y="6575425"/>
            <a:ext cx="8678863" cy="0"/>
          </a:xfrm>
          <a:prstGeom prst="line">
            <a:avLst/>
          </a:prstGeom>
          <a:noFill/>
          <a:ln w="28575">
            <a:solidFill>
              <a:srgbClr val="CE1126"/>
            </a:solidFill>
            <a:round/>
            <a:headEnd/>
            <a:tailEnd/>
          </a:ln>
          <a:extLst>
            <a:ext uri="{909E8E84-426E-40dd-AFC4-6F175D3DCCD1}">
              <a14:hiddenFill xmlns:a14="http://schemas.microsoft.com/office/drawing/2010/main">
                <a:noFill/>
              </a14:hiddenFill>
            </a:ext>
          </a:extLst>
        </p:spPr>
      </p:cxnSp>
      <p:grpSp>
        <p:nvGrpSpPr>
          <p:cNvPr id="1031" name="Group 10"/>
          <p:cNvGrpSpPr>
            <a:grpSpLocks/>
          </p:cNvGrpSpPr>
          <p:nvPr userDrawn="1"/>
        </p:nvGrpSpPr>
        <p:grpSpPr bwMode="auto">
          <a:xfrm>
            <a:off x="250825" y="260350"/>
            <a:ext cx="1611313" cy="788988"/>
            <a:chOff x="261938" y="5715016"/>
            <a:chExt cx="1612106" cy="789289"/>
          </a:xfrm>
        </p:grpSpPr>
        <p:sp>
          <p:nvSpPr>
            <p:cNvPr id="1032" name="Rectangle 11"/>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1033" name="Picture 12" descr="USY_MB1_rgb_Reversed_Standard_Logo.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Lst>
  <p:hf hdr="0" ftr="0" dt="0"/>
  <p:txStyles>
    <p:titleStyle>
      <a:lvl1pPr algn="r" rtl="0" eaLnBrk="0" fontAlgn="base" hangingPunct="0">
        <a:lnSpc>
          <a:spcPts val="2500"/>
        </a:lnSpc>
        <a:spcBef>
          <a:spcPct val="0"/>
        </a:spcBef>
        <a:spcAft>
          <a:spcPct val="0"/>
        </a:spcAft>
        <a:defRPr sz="2400" kern="1200">
          <a:solidFill>
            <a:schemeClr val="bg1"/>
          </a:solidFill>
          <a:latin typeface="+mj-lt"/>
          <a:ea typeface="ＭＳ Ｐゴシック" charset="0"/>
          <a:cs typeface="ＭＳ Ｐゴシック" charset="0"/>
        </a:defRPr>
      </a:lvl1pPr>
      <a:lvl2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ＭＳ Ｐゴシック" charset="0"/>
        </a:defRPr>
      </a:lvl2pPr>
      <a:lvl3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ＭＳ Ｐゴシック" charset="0"/>
        </a:defRPr>
      </a:lvl3pPr>
      <a:lvl4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ＭＳ Ｐゴシック" charset="0"/>
        </a:defRPr>
      </a:lvl4pPr>
      <a:lvl5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ＭＳ Ｐゴシック" charset="0"/>
        </a:defRPr>
      </a:lvl5pPr>
      <a:lvl6pPr marL="457200" algn="r" rtl="0" fontAlgn="base">
        <a:lnSpc>
          <a:spcPts val="2500"/>
        </a:lnSpc>
        <a:spcBef>
          <a:spcPct val="0"/>
        </a:spcBef>
        <a:spcAft>
          <a:spcPct val="0"/>
        </a:spcAft>
        <a:defRPr sz="2400">
          <a:solidFill>
            <a:schemeClr val="bg1"/>
          </a:solidFill>
          <a:latin typeface="Arial" charset="0"/>
          <a:ea typeface="ＭＳ Ｐゴシック" charset="0"/>
        </a:defRPr>
      </a:lvl6pPr>
      <a:lvl7pPr marL="914400" algn="r" rtl="0" fontAlgn="base">
        <a:lnSpc>
          <a:spcPts val="2500"/>
        </a:lnSpc>
        <a:spcBef>
          <a:spcPct val="0"/>
        </a:spcBef>
        <a:spcAft>
          <a:spcPct val="0"/>
        </a:spcAft>
        <a:defRPr sz="2400">
          <a:solidFill>
            <a:schemeClr val="bg1"/>
          </a:solidFill>
          <a:latin typeface="Arial" charset="0"/>
          <a:ea typeface="ＭＳ Ｐゴシック" charset="0"/>
        </a:defRPr>
      </a:lvl7pPr>
      <a:lvl8pPr marL="1371600" algn="r" rtl="0" fontAlgn="base">
        <a:lnSpc>
          <a:spcPts val="2500"/>
        </a:lnSpc>
        <a:spcBef>
          <a:spcPct val="0"/>
        </a:spcBef>
        <a:spcAft>
          <a:spcPct val="0"/>
        </a:spcAft>
        <a:defRPr sz="2400">
          <a:solidFill>
            <a:schemeClr val="bg1"/>
          </a:solidFill>
          <a:latin typeface="Arial" charset="0"/>
          <a:ea typeface="ＭＳ Ｐゴシック" charset="0"/>
        </a:defRPr>
      </a:lvl8pPr>
      <a:lvl9pPr marL="1828800" algn="r" rtl="0" fontAlgn="base">
        <a:lnSpc>
          <a:spcPts val="2500"/>
        </a:lnSpc>
        <a:spcBef>
          <a:spcPct val="0"/>
        </a:spcBef>
        <a:spcAft>
          <a:spcPct val="0"/>
        </a:spcAft>
        <a:defRPr sz="2400">
          <a:solidFill>
            <a:schemeClr val="bg1"/>
          </a:solidFill>
          <a:latin typeface="Arial" charset="0"/>
          <a:ea typeface="ＭＳ Ｐゴシック" charset="0"/>
        </a:defRPr>
      </a:lvl9pPr>
    </p:titleStyle>
    <p:bodyStyle>
      <a:lvl1pPr marL="174625" indent="-174625" algn="l" rtl="0" eaLnBrk="0" fontAlgn="base" hangingPunct="0">
        <a:spcBef>
          <a:spcPts val="500"/>
        </a:spcBef>
        <a:spcAft>
          <a:spcPts val="500"/>
        </a:spcAft>
        <a:buClr>
          <a:srgbClr val="CE1126"/>
        </a:buClr>
        <a:buFont typeface="Arial" charset="0"/>
        <a:buChar char="›"/>
        <a:defRPr lang="en-US" sz="2000" kern="1200" dirty="0">
          <a:solidFill>
            <a:schemeClr val="tx1"/>
          </a:solidFill>
          <a:latin typeface="+mn-lt"/>
          <a:ea typeface="ＭＳ Ｐゴシック" charset="0"/>
          <a:cs typeface="ＭＳ Ｐゴシック" charset="0"/>
        </a:defRPr>
      </a:lvl1pPr>
      <a:lvl2pPr marL="361950" indent="-184150" algn="l" rtl="0" eaLnBrk="0" fontAlgn="base" hangingPunct="0">
        <a:spcBef>
          <a:spcPts val="500"/>
        </a:spcBef>
        <a:spcAft>
          <a:spcPts val="500"/>
        </a:spcAft>
        <a:buClr>
          <a:srgbClr val="CE1126"/>
        </a:buClr>
        <a:buFont typeface="Arial" charset="0"/>
        <a:buChar char="-"/>
        <a:defRPr lang="en-US" kern="1200" dirty="0">
          <a:solidFill>
            <a:schemeClr val="tx1"/>
          </a:solidFill>
          <a:latin typeface="+mn-lt"/>
          <a:ea typeface="ＭＳ Ｐゴシック" charset="0"/>
          <a:cs typeface="+mn-cs"/>
        </a:defRPr>
      </a:lvl2pPr>
      <a:lvl3pPr marL="539750" indent="-177800" algn="l" rtl="0" eaLnBrk="0" fontAlgn="base" hangingPunct="0">
        <a:spcBef>
          <a:spcPts val="500"/>
        </a:spcBef>
        <a:spcAft>
          <a:spcPts val="500"/>
        </a:spcAft>
        <a:buClr>
          <a:srgbClr val="CE1126"/>
        </a:buClr>
        <a:buFont typeface="Arial" charset="0"/>
        <a:buChar char="-"/>
        <a:defRPr lang="en-US" kern="1200" dirty="0">
          <a:solidFill>
            <a:schemeClr val="tx1"/>
          </a:solidFill>
          <a:latin typeface="+mn-lt"/>
          <a:ea typeface="ＭＳ Ｐゴシック" charset="0"/>
          <a:cs typeface="+mn-cs"/>
        </a:defRPr>
      </a:lvl3pPr>
      <a:lvl4pPr marL="717550" indent="-177800" algn="l" rtl="0" eaLnBrk="0" fontAlgn="base" hangingPunct="0">
        <a:spcBef>
          <a:spcPts val="500"/>
        </a:spcBef>
        <a:spcAft>
          <a:spcPts val="500"/>
        </a:spcAft>
        <a:buClr>
          <a:srgbClr val="CE1126"/>
        </a:buClr>
        <a:buFont typeface="Arial" charset="0"/>
        <a:buChar char="-"/>
        <a:defRPr lang="en-US" kern="1200" dirty="0">
          <a:solidFill>
            <a:schemeClr val="tx1"/>
          </a:solidFill>
          <a:latin typeface="+mn-lt"/>
          <a:ea typeface="ＭＳ Ｐゴシック" charset="0"/>
          <a:cs typeface="+mn-cs"/>
        </a:defRPr>
      </a:lvl4pPr>
      <a:lvl5pPr marL="895350" indent="-177800" algn="l" rtl="0" eaLnBrk="0" fontAlgn="base" hangingPunct="0">
        <a:spcBef>
          <a:spcPts val="500"/>
        </a:spcBef>
        <a:spcAft>
          <a:spcPts val="500"/>
        </a:spcAft>
        <a:buClr>
          <a:srgbClr val="CE1126"/>
        </a:buClr>
        <a:buFont typeface="Arial" charset="0"/>
        <a:buChar char="-"/>
        <a:defRPr lang="en-AU" kern="1200" dirty="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userDrawn="1"/>
        </p:nvSpPr>
        <p:spPr bwMode="invGray">
          <a:xfrm flipH="1">
            <a:off x="928688" y="260350"/>
            <a:ext cx="8001000" cy="954088"/>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10243" name="Title Placeholder 1"/>
          <p:cNvSpPr>
            <a:spLocks noGrp="1"/>
          </p:cNvSpPr>
          <p:nvPr>
            <p:ph type="title"/>
          </p:nvPr>
        </p:nvSpPr>
        <p:spPr bwMode="auto">
          <a:xfrm>
            <a:off x="1873250" y="428625"/>
            <a:ext cx="70405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SLIDE TITLE, FONT IN ARIAL 24PT  [1 line only]</a:t>
            </a:r>
            <a:endParaRPr lang="en-AU"/>
          </a:p>
        </p:txBody>
      </p:sp>
      <p:sp>
        <p:nvSpPr>
          <p:cNvPr id="10244" name="Text Placeholder 2"/>
          <p:cNvSpPr>
            <a:spLocks noGrp="1"/>
          </p:cNvSpPr>
          <p:nvPr>
            <p:ph type="body" idx="1"/>
          </p:nvPr>
        </p:nvSpPr>
        <p:spPr bwMode="auto">
          <a:xfrm>
            <a:off x="250825" y="1357313"/>
            <a:ext cx="8662988"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userDrawn="1">
            <p:ph type="sldNum" sz="quarter" idx="4"/>
          </p:nvPr>
        </p:nvSpPr>
        <p:spPr>
          <a:xfrm>
            <a:off x="8664575" y="6586538"/>
            <a:ext cx="249238" cy="214312"/>
          </a:xfrm>
          <a:prstGeom prst="rect">
            <a:avLst/>
          </a:prstGeom>
        </p:spPr>
        <p:txBody>
          <a:bodyPr vert="horz" wrap="square" lIns="0" tIns="0" rIns="0" bIns="0" numCol="1" anchor="ctr" anchorCtr="0" compatLnSpc="1">
            <a:prstTxWarp prst="textNoShape">
              <a:avLst/>
            </a:prstTxWarp>
          </a:bodyPr>
          <a:lstStyle>
            <a:lvl1pPr algn="r">
              <a:defRPr sz="900">
                <a:solidFill>
                  <a:srgbClr val="CE1126"/>
                </a:solidFill>
                <a:cs typeface="Arial" charset="0"/>
              </a:defRPr>
            </a:lvl1pPr>
          </a:lstStyle>
          <a:p>
            <a:pPr>
              <a:defRPr/>
            </a:pPr>
            <a:fld id="{A7A5B1CC-B7D7-924B-A82C-0A1FECF589F2}" type="slidenum">
              <a:rPr lang="en-AU"/>
              <a:pPr>
                <a:defRPr/>
              </a:pPr>
              <a:t>‹#›</a:t>
            </a:fld>
            <a:endParaRPr lang="en-AU"/>
          </a:p>
        </p:txBody>
      </p:sp>
      <p:cxnSp>
        <p:nvCxnSpPr>
          <p:cNvPr id="10246" name="Straight Connector 23"/>
          <p:cNvCxnSpPr>
            <a:cxnSpLocks noChangeShapeType="1"/>
          </p:cNvCxnSpPr>
          <p:nvPr userDrawn="1"/>
        </p:nvCxnSpPr>
        <p:spPr bwMode="auto">
          <a:xfrm>
            <a:off x="250825" y="6575425"/>
            <a:ext cx="8678863" cy="0"/>
          </a:xfrm>
          <a:prstGeom prst="line">
            <a:avLst/>
          </a:prstGeom>
          <a:noFill/>
          <a:ln w="28575">
            <a:solidFill>
              <a:srgbClr val="CE1126"/>
            </a:solidFill>
            <a:round/>
            <a:headEnd/>
            <a:tailEnd/>
          </a:ln>
          <a:extLst>
            <a:ext uri="{909E8E84-426E-40dd-AFC4-6F175D3DCCD1}">
              <a14:hiddenFill xmlns:a14="http://schemas.microsoft.com/office/drawing/2010/main">
                <a:noFill/>
              </a14:hiddenFill>
            </a:ext>
          </a:extLst>
        </p:spPr>
      </p:cxnSp>
      <p:grpSp>
        <p:nvGrpSpPr>
          <p:cNvPr id="10247" name="Group 10"/>
          <p:cNvGrpSpPr>
            <a:grpSpLocks/>
          </p:cNvGrpSpPr>
          <p:nvPr userDrawn="1"/>
        </p:nvGrpSpPr>
        <p:grpSpPr bwMode="auto">
          <a:xfrm>
            <a:off x="250825" y="260350"/>
            <a:ext cx="1611313" cy="788988"/>
            <a:chOff x="261938" y="5715016"/>
            <a:chExt cx="1612106" cy="789289"/>
          </a:xfrm>
        </p:grpSpPr>
        <p:sp>
          <p:nvSpPr>
            <p:cNvPr id="10248" name="Rectangle 11"/>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10249" name="Picture 12" descr="USY_MB1_rgb_Reversed_Standard_Logo.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821"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hf hdr="0" ftr="0" dt="0"/>
  <p:txStyles>
    <p:titleStyle>
      <a:lvl1pPr algn="r" rtl="0" eaLnBrk="0" fontAlgn="base" hangingPunct="0">
        <a:lnSpc>
          <a:spcPts val="2500"/>
        </a:lnSpc>
        <a:spcBef>
          <a:spcPct val="0"/>
        </a:spcBef>
        <a:spcAft>
          <a:spcPct val="0"/>
        </a:spcAft>
        <a:defRPr sz="2400">
          <a:solidFill>
            <a:schemeClr val="bg1"/>
          </a:solidFill>
          <a:latin typeface="+mj-lt"/>
          <a:ea typeface="+mj-ea"/>
          <a:cs typeface="+mj-cs"/>
        </a:defRPr>
      </a:lvl1pPr>
      <a:lvl2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2pPr>
      <a:lvl3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3pPr>
      <a:lvl4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4pPr>
      <a:lvl5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5pPr>
      <a:lvl6pPr marL="4572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6pPr>
      <a:lvl7pPr marL="9144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7pPr>
      <a:lvl8pPr marL="13716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8pPr>
      <a:lvl9pPr marL="18288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9pPr>
    </p:titleStyle>
    <p:bodyStyle>
      <a:lvl1pPr marL="174625" indent="-174625" algn="l" rtl="0" eaLnBrk="0" fontAlgn="base" hangingPunct="0">
        <a:spcBef>
          <a:spcPts val="500"/>
        </a:spcBef>
        <a:spcAft>
          <a:spcPts val="500"/>
        </a:spcAft>
        <a:buClr>
          <a:srgbClr val="CE1126"/>
        </a:buClr>
        <a:buFont typeface="Arial" charset="0"/>
        <a:buChar char="›"/>
        <a:defRPr sz="2000">
          <a:solidFill>
            <a:schemeClr val="tx1"/>
          </a:solidFill>
          <a:latin typeface="+mn-lt"/>
          <a:ea typeface="+mn-ea"/>
          <a:cs typeface="+mn-cs"/>
        </a:defRPr>
      </a:lvl1pPr>
      <a:lvl2pPr marL="361950" indent="-18415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2pPr>
      <a:lvl3pPr marL="5397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3pPr>
      <a:lvl4pPr marL="7175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4pPr>
      <a:lvl5pPr marL="8953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5pPr>
      <a:lvl6pPr marL="13525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6pPr>
      <a:lvl7pPr marL="18097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7pPr>
      <a:lvl8pPr marL="22669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8pPr>
      <a:lvl9pPr marL="27241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userDrawn="1"/>
        </p:nvSpPr>
        <p:spPr bwMode="invGray">
          <a:xfrm flipH="1">
            <a:off x="928688" y="260350"/>
            <a:ext cx="8001000" cy="954088"/>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22531" name="Title Placeholder 1"/>
          <p:cNvSpPr>
            <a:spLocks noGrp="1"/>
          </p:cNvSpPr>
          <p:nvPr>
            <p:ph type="title"/>
          </p:nvPr>
        </p:nvSpPr>
        <p:spPr bwMode="auto">
          <a:xfrm>
            <a:off x="1873250" y="428625"/>
            <a:ext cx="70405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SLIDE TITLE, FONT IN ARIAL 24PT  [1 line only]</a:t>
            </a:r>
            <a:endParaRPr lang="en-AU"/>
          </a:p>
        </p:txBody>
      </p:sp>
      <p:sp>
        <p:nvSpPr>
          <p:cNvPr id="22532" name="Text Placeholder 2"/>
          <p:cNvSpPr>
            <a:spLocks noGrp="1"/>
          </p:cNvSpPr>
          <p:nvPr>
            <p:ph type="body" idx="1"/>
          </p:nvPr>
        </p:nvSpPr>
        <p:spPr bwMode="auto">
          <a:xfrm>
            <a:off x="250825" y="1357313"/>
            <a:ext cx="8662988"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userDrawn="1">
            <p:ph type="sldNum" sz="quarter" idx="4"/>
          </p:nvPr>
        </p:nvSpPr>
        <p:spPr>
          <a:xfrm>
            <a:off x="8664575" y="6586538"/>
            <a:ext cx="249238" cy="214312"/>
          </a:xfrm>
          <a:prstGeom prst="rect">
            <a:avLst/>
          </a:prstGeom>
        </p:spPr>
        <p:txBody>
          <a:bodyPr vert="horz" wrap="square" lIns="0" tIns="0" rIns="0" bIns="0" numCol="1" anchor="ctr" anchorCtr="0" compatLnSpc="1">
            <a:prstTxWarp prst="textNoShape">
              <a:avLst/>
            </a:prstTxWarp>
          </a:bodyPr>
          <a:lstStyle>
            <a:lvl1pPr algn="r">
              <a:defRPr sz="900">
                <a:solidFill>
                  <a:srgbClr val="CE1126"/>
                </a:solidFill>
                <a:cs typeface="Arial" charset="0"/>
              </a:defRPr>
            </a:lvl1pPr>
          </a:lstStyle>
          <a:p>
            <a:pPr>
              <a:defRPr/>
            </a:pPr>
            <a:fld id="{E7546ECF-046E-5D4F-9E0E-BBFE1293E294}" type="slidenum">
              <a:rPr lang="en-AU"/>
              <a:pPr>
                <a:defRPr/>
              </a:pPr>
              <a:t>‹#›</a:t>
            </a:fld>
            <a:endParaRPr lang="en-AU"/>
          </a:p>
        </p:txBody>
      </p:sp>
      <p:cxnSp>
        <p:nvCxnSpPr>
          <p:cNvPr id="22534" name="Straight Connector 23"/>
          <p:cNvCxnSpPr>
            <a:cxnSpLocks noChangeShapeType="1"/>
          </p:cNvCxnSpPr>
          <p:nvPr userDrawn="1"/>
        </p:nvCxnSpPr>
        <p:spPr bwMode="auto">
          <a:xfrm>
            <a:off x="250825" y="6575425"/>
            <a:ext cx="8678863" cy="0"/>
          </a:xfrm>
          <a:prstGeom prst="line">
            <a:avLst/>
          </a:prstGeom>
          <a:noFill/>
          <a:ln w="28575">
            <a:solidFill>
              <a:srgbClr val="CE1126"/>
            </a:solidFill>
            <a:round/>
            <a:headEnd/>
            <a:tailEnd/>
          </a:ln>
          <a:extLst>
            <a:ext uri="{909E8E84-426E-40dd-AFC4-6F175D3DCCD1}">
              <a14:hiddenFill xmlns:a14="http://schemas.microsoft.com/office/drawing/2010/main">
                <a:noFill/>
              </a14:hiddenFill>
            </a:ext>
          </a:extLst>
        </p:spPr>
      </p:cxnSp>
      <p:grpSp>
        <p:nvGrpSpPr>
          <p:cNvPr id="22535" name="Group 10"/>
          <p:cNvGrpSpPr>
            <a:grpSpLocks/>
          </p:cNvGrpSpPr>
          <p:nvPr userDrawn="1"/>
        </p:nvGrpSpPr>
        <p:grpSpPr bwMode="auto">
          <a:xfrm>
            <a:off x="250825" y="260350"/>
            <a:ext cx="1611313" cy="788988"/>
            <a:chOff x="261938" y="5715016"/>
            <a:chExt cx="1612106" cy="789289"/>
          </a:xfrm>
        </p:grpSpPr>
        <p:sp>
          <p:nvSpPr>
            <p:cNvPr id="22536" name="Rectangle 11"/>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22537" name="Picture 12" descr="USY_MB1_rgb_Reversed_Standard_Logo.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822"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ftr="0" dt="0"/>
  <p:txStyles>
    <p:titleStyle>
      <a:lvl1pPr algn="r" rtl="0" eaLnBrk="0" fontAlgn="base" hangingPunct="0">
        <a:lnSpc>
          <a:spcPts val="2500"/>
        </a:lnSpc>
        <a:spcBef>
          <a:spcPct val="0"/>
        </a:spcBef>
        <a:spcAft>
          <a:spcPct val="0"/>
        </a:spcAft>
        <a:defRPr sz="2400">
          <a:solidFill>
            <a:schemeClr val="bg1"/>
          </a:solidFill>
          <a:latin typeface="+mj-lt"/>
          <a:ea typeface="+mj-ea"/>
          <a:cs typeface="+mj-cs"/>
        </a:defRPr>
      </a:lvl1pPr>
      <a:lvl2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2pPr>
      <a:lvl3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3pPr>
      <a:lvl4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4pPr>
      <a:lvl5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5pPr>
      <a:lvl6pPr marL="4572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6pPr>
      <a:lvl7pPr marL="9144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7pPr>
      <a:lvl8pPr marL="13716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8pPr>
      <a:lvl9pPr marL="18288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9pPr>
    </p:titleStyle>
    <p:bodyStyle>
      <a:lvl1pPr marL="174625" indent="-174625" algn="l" rtl="0" eaLnBrk="0" fontAlgn="base" hangingPunct="0">
        <a:spcBef>
          <a:spcPts val="500"/>
        </a:spcBef>
        <a:spcAft>
          <a:spcPts val="500"/>
        </a:spcAft>
        <a:buClr>
          <a:srgbClr val="CE1126"/>
        </a:buClr>
        <a:buFont typeface="Arial" charset="0"/>
        <a:buChar char="›"/>
        <a:defRPr sz="2000">
          <a:solidFill>
            <a:schemeClr val="tx1"/>
          </a:solidFill>
          <a:latin typeface="+mn-lt"/>
          <a:ea typeface="+mn-ea"/>
          <a:cs typeface="+mn-cs"/>
        </a:defRPr>
      </a:lvl1pPr>
      <a:lvl2pPr marL="361950" indent="-18415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2pPr>
      <a:lvl3pPr marL="5397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3pPr>
      <a:lvl4pPr marL="7175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4pPr>
      <a:lvl5pPr marL="8953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5pPr>
      <a:lvl6pPr marL="13525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6pPr>
      <a:lvl7pPr marL="18097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7pPr>
      <a:lvl8pPr marL="22669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8pPr>
      <a:lvl9pPr marL="27241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userDrawn="1"/>
        </p:nvSpPr>
        <p:spPr bwMode="invGray">
          <a:xfrm flipH="1">
            <a:off x="928688" y="260350"/>
            <a:ext cx="8001000" cy="954088"/>
          </a:xfrm>
          <a:prstGeom prst="rect">
            <a:avLst/>
          </a:prstGeom>
          <a:solidFill>
            <a:schemeClr val="accent1"/>
          </a:solid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fontAlgn="auto">
              <a:spcBef>
                <a:spcPts val="0"/>
              </a:spcBef>
              <a:spcAft>
                <a:spcPts val="0"/>
              </a:spcAft>
              <a:defRPr/>
            </a:pPr>
            <a:endParaRPr lang="en-AU">
              <a:solidFill>
                <a:schemeClr val="lt1"/>
              </a:solidFill>
              <a:latin typeface="+mn-lt"/>
              <a:ea typeface="+mn-ea"/>
              <a:cs typeface="+mn-cs"/>
            </a:endParaRPr>
          </a:p>
        </p:txBody>
      </p:sp>
      <p:sp>
        <p:nvSpPr>
          <p:cNvPr id="34819" name="Title Placeholder 1"/>
          <p:cNvSpPr>
            <a:spLocks noGrp="1"/>
          </p:cNvSpPr>
          <p:nvPr>
            <p:ph type="title"/>
          </p:nvPr>
        </p:nvSpPr>
        <p:spPr bwMode="auto">
          <a:xfrm>
            <a:off x="1873250" y="428625"/>
            <a:ext cx="7040563"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t>SLIDE TITLE, FONT IN ARIAL 24PT  [1 line only]</a:t>
            </a:r>
            <a:endParaRPr lang="en-AU"/>
          </a:p>
        </p:txBody>
      </p:sp>
      <p:sp>
        <p:nvSpPr>
          <p:cNvPr id="34820" name="Text Placeholder 2"/>
          <p:cNvSpPr>
            <a:spLocks noGrp="1"/>
          </p:cNvSpPr>
          <p:nvPr>
            <p:ph type="body" idx="1"/>
          </p:nvPr>
        </p:nvSpPr>
        <p:spPr bwMode="auto">
          <a:xfrm>
            <a:off x="250825" y="1357313"/>
            <a:ext cx="8662988"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userDrawn="1">
            <p:ph type="sldNum" sz="quarter" idx="4"/>
          </p:nvPr>
        </p:nvSpPr>
        <p:spPr>
          <a:xfrm>
            <a:off x="8664575" y="6586538"/>
            <a:ext cx="249238" cy="214312"/>
          </a:xfrm>
          <a:prstGeom prst="rect">
            <a:avLst/>
          </a:prstGeom>
        </p:spPr>
        <p:txBody>
          <a:bodyPr vert="horz" wrap="square" lIns="0" tIns="0" rIns="0" bIns="0" numCol="1" anchor="ctr" anchorCtr="0" compatLnSpc="1">
            <a:prstTxWarp prst="textNoShape">
              <a:avLst/>
            </a:prstTxWarp>
          </a:bodyPr>
          <a:lstStyle>
            <a:lvl1pPr algn="r">
              <a:defRPr sz="900">
                <a:solidFill>
                  <a:srgbClr val="CE1126"/>
                </a:solidFill>
                <a:cs typeface="Arial" charset="0"/>
              </a:defRPr>
            </a:lvl1pPr>
          </a:lstStyle>
          <a:p>
            <a:pPr>
              <a:defRPr/>
            </a:pPr>
            <a:fld id="{DFE61CF3-0994-384E-B3C8-F3C65D8AEAC6}" type="slidenum">
              <a:rPr lang="en-AU"/>
              <a:pPr>
                <a:defRPr/>
              </a:pPr>
              <a:t>‹#›</a:t>
            </a:fld>
            <a:endParaRPr lang="en-AU"/>
          </a:p>
        </p:txBody>
      </p:sp>
      <p:cxnSp>
        <p:nvCxnSpPr>
          <p:cNvPr id="34822" name="Straight Connector 23"/>
          <p:cNvCxnSpPr>
            <a:cxnSpLocks noChangeShapeType="1"/>
          </p:cNvCxnSpPr>
          <p:nvPr userDrawn="1"/>
        </p:nvCxnSpPr>
        <p:spPr bwMode="auto">
          <a:xfrm>
            <a:off x="250825" y="6575425"/>
            <a:ext cx="8678863" cy="0"/>
          </a:xfrm>
          <a:prstGeom prst="line">
            <a:avLst/>
          </a:prstGeom>
          <a:noFill/>
          <a:ln w="28575">
            <a:solidFill>
              <a:srgbClr val="CE1126"/>
            </a:solidFill>
            <a:round/>
            <a:headEnd/>
            <a:tailEnd/>
          </a:ln>
          <a:extLst>
            <a:ext uri="{909E8E84-426E-40dd-AFC4-6F175D3DCCD1}">
              <a14:hiddenFill xmlns:a14="http://schemas.microsoft.com/office/drawing/2010/main">
                <a:noFill/>
              </a14:hiddenFill>
            </a:ext>
          </a:extLst>
        </p:spPr>
      </p:cxnSp>
      <p:grpSp>
        <p:nvGrpSpPr>
          <p:cNvPr id="34823" name="Group 10"/>
          <p:cNvGrpSpPr>
            <a:grpSpLocks/>
          </p:cNvGrpSpPr>
          <p:nvPr userDrawn="1"/>
        </p:nvGrpSpPr>
        <p:grpSpPr bwMode="auto">
          <a:xfrm>
            <a:off x="250825" y="260350"/>
            <a:ext cx="1611313" cy="788988"/>
            <a:chOff x="261938" y="5715016"/>
            <a:chExt cx="1612106" cy="789289"/>
          </a:xfrm>
        </p:grpSpPr>
        <p:sp>
          <p:nvSpPr>
            <p:cNvPr id="34824" name="Rectangle 11"/>
            <p:cNvSpPr>
              <a:spLocks noChangeArrowheads="1"/>
            </p:cNvSpPr>
            <p:nvPr userDrawn="1"/>
          </p:nvSpPr>
          <p:spPr bwMode="auto">
            <a:xfrm flipH="1">
              <a:off x="261938" y="5715016"/>
              <a:ext cx="1612106" cy="789289"/>
            </a:xfrm>
            <a:prstGeom prst="rect">
              <a:avLst/>
            </a:prstGeom>
            <a:solidFill>
              <a:srgbClr val="CE1126"/>
            </a:solid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a:endParaRPr lang="en-AU">
                <a:solidFill>
                  <a:srgbClr val="FFFFFF"/>
                </a:solidFill>
              </a:endParaRPr>
            </a:p>
          </p:txBody>
        </p:sp>
        <p:pic>
          <p:nvPicPr>
            <p:cNvPr id="34825" name="Picture 12" descr="USY_MB1_rgb_Reversed_Standard_Logo.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33773" y="5890063"/>
              <a:ext cx="1268436" cy="439194"/>
            </a:xfrm>
            <a:prstGeom prst="rect">
              <a:avLst/>
            </a:prstGeom>
            <a:solidFill>
              <a:srgbClr val="CE1126"/>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823"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r" rtl="0" eaLnBrk="0" fontAlgn="base" hangingPunct="0">
        <a:lnSpc>
          <a:spcPts val="2500"/>
        </a:lnSpc>
        <a:spcBef>
          <a:spcPct val="0"/>
        </a:spcBef>
        <a:spcAft>
          <a:spcPct val="0"/>
        </a:spcAft>
        <a:defRPr sz="2400">
          <a:solidFill>
            <a:schemeClr val="bg1"/>
          </a:solidFill>
          <a:latin typeface="+mj-lt"/>
          <a:ea typeface="+mj-ea"/>
          <a:cs typeface="+mj-cs"/>
        </a:defRPr>
      </a:lvl1pPr>
      <a:lvl2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2pPr>
      <a:lvl3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3pPr>
      <a:lvl4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4pPr>
      <a:lvl5pPr algn="r" rtl="0" eaLnBrk="0" fontAlgn="base" hangingPunct="0">
        <a:lnSpc>
          <a:spcPts val="2500"/>
        </a:lnSpc>
        <a:spcBef>
          <a:spcPct val="0"/>
        </a:spcBef>
        <a:spcAft>
          <a:spcPct val="0"/>
        </a:spcAft>
        <a:defRPr sz="2400">
          <a:solidFill>
            <a:schemeClr val="bg1"/>
          </a:solidFill>
          <a:latin typeface="Arial" charset="0"/>
          <a:ea typeface="ＭＳ Ｐゴシック" charset="0"/>
          <a:cs typeface="Arial" charset="0"/>
        </a:defRPr>
      </a:lvl5pPr>
      <a:lvl6pPr marL="4572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6pPr>
      <a:lvl7pPr marL="9144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7pPr>
      <a:lvl8pPr marL="13716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8pPr>
      <a:lvl9pPr marL="1828800" algn="r" rtl="0" fontAlgn="base">
        <a:lnSpc>
          <a:spcPts val="2500"/>
        </a:lnSpc>
        <a:spcBef>
          <a:spcPct val="0"/>
        </a:spcBef>
        <a:spcAft>
          <a:spcPct val="0"/>
        </a:spcAft>
        <a:defRPr sz="2400">
          <a:solidFill>
            <a:schemeClr val="bg1"/>
          </a:solidFill>
          <a:latin typeface="Arial" charset="0"/>
          <a:ea typeface="ＭＳ Ｐゴシック" charset="0"/>
          <a:cs typeface="Arial" charset="0"/>
        </a:defRPr>
      </a:lvl9pPr>
    </p:titleStyle>
    <p:bodyStyle>
      <a:lvl1pPr marL="174625" indent="-174625" algn="l" rtl="0" eaLnBrk="0" fontAlgn="base" hangingPunct="0">
        <a:spcBef>
          <a:spcPts val="500"/>
        </a:spcBef>
        <a:spcAft>
          <a:spcPts val="500"/>
        </a:spcAft>
        <a:buClr>
          <a:srgbClr val="CE1126"/>
        </a:buClr>
        <a:buFont typeface="Arial" charset="0"/>
        <a:buChar char="›"/>
        <a:defRPr sz="2000">
          <a:solidFill>
            <a:schemeClr val="tx1"/>
          </a:solidFill>
          <a:latin typeface="+mn-lt"/>
          <a:ea typeface="+mn-ea"/>
          <a:cs typeface="+mn-cs"/>
        </a:defRPr>
      </a:lvl1pPr>
      <a:lvl2pPr marL="361950" indent="-18415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2pPr>
      <a:lvl3pPr marL="5397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3pPr>
      <a:lvl4pPr marL="7175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4pPr>
      <a:lvl5pPr marL="8953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5pPr>
      <a:lvl6pPr marL="13525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6pPr>
      <a:lvl7pPr marL="18097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7pPr>
      <a:lvl8pPr marL="22669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8pPr>
      <a:lvl9pPr marL="27241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9.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diagramData" Target="../diagrams/data2.xml"/><Relationship Id="rId5" Type="http://schemas.openxmlformats.org/officeDocument/2006/relationships/diagramLayout" Target="../diagrams/layout2.xml"/><Relationship Id="rId6" Type="http://schemas.openxmlformats.org/officeDocument/2006/relationships/diagramQuickStyle" Target="../diagrams/quickStyle2.xml"/><Relationship Id="rId7" Type="http://schemas.openxmlformats.org/officeDocument/2006/relationships/diagramColors" Target="../diagrams/colors2.xml"/><Relationship Id="rId8" Type="http://schemas.microsoft.com/office/2007/relationships/diagramDrawing" Target="../diagrams/drawing2.xml"/><Relationship Id="rId1" Type="http://schemas.openxmlformats.org/officeDocument/2006/relationships/themeOverride" Target="../theme/themeOverride4.xml"/><Relationship Id="rId2"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0"/>
          <p:cNvSpPr>
            <a:spLocks noGrp="1"/>
          </p:cNvSpPr>
          <p:nvPr>
            <p:ph type="ctrTitle"/>
          </p:nvPr>
        </p:nvSpPr>
        <p:spPr/>
        <p:txBody>
          <a:bodyPr/>
          <a:lstStyle/>
          <a:p>
            <a:pPr eaLnBrk="1" hangingPunct="1"/>
            <a:r>
              <a:rPr lang="en-AU">
                <a:latin typeface="Arial" charset="0"/>
                <a:ea typeface="ＭＳ Ｐゴシック" charset="0"/>
              </a:rPr>
              <a:t>Building Skills Online:</a:t>
            </a:r>
          </a:p>
        </p:txBody>
      </p:sp>
      <p:sp>
        <p:nvSpPr>
          <p:cNvPr id="9229" name="Rectangle 13"/>
          <p:cNvSpPr>
            <a:spLocks noChangeArrowheads="1"/>
          </p:cNvSpPr>
          <p:nvPr/>
        </p:nvSpPr>
        <p:spPr bwMode="auto">
          <a:xfrm>
            <a:off x="3414713" y="5016500"/>
            <a:ext cx="5570537"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lstStyle/>
          <a:p>
            <a:pPr algn="r">
              <a:buClr>
                <a:schemeClr val="accent1"/>
              </a:buClr>
              <a:buFont typeface="Arial" charset="0"/>
              <a:buNone/>
              <a:defRPr/>
            </a:pPr>
            <a:r>
              <a:rPr lang="en-AU" sz="1400" dirty="0">
                <a:solidFill>
                  <a:schemeClr val="bg1"/>
                </a:solidFill>
                <a:cs typeface="Arial" charset="0"/>
              </a:rPr>
              <a:t>Devonshire, E., </a:t>
            </a:r>
            <a:r>
              <a:rPr lang="en-AU" sz="1400" dirty="0" err="1">
                <a:solidFill>
                  <a:schemeClr val="bg1"/>
                </a:solidFill>
                <a:cs typeface="Arial" charset="0"/>
              </a:rPr>
              <a:t>Tague</a:t>
            </a:r>
            <a:r>
              <a:rPr lang="en-AU" sz="1400" dirty="0">
                <a:solidFill>
                  <a:schemeClr val="bg1"/>
                </a:solidFill>
                <a:cs typeface="Arial" charset="0"/>
              </a:rPr>
              <a:t>, G., Lewis, M. &amp; Nicholas, M.</a:t>
            </a:r>
            <a:endParaRPr lang="en-US" sz="1400" dirty="0">
              <a:solidFill>
                <a:schemeClr val="bg1"/>
              </a:solidFill>
              <a:cs typeface="Arial" charset="0"/>
            </a:endParaRPr>
          </a:p>
        </p:txBody>
      </p:sp>
      <p:sp>
        <p:nvSpPr>
          <p:cNvPr id="9230" name="Rectangle 14"/>
          <p:cNvSpPr>
            <a:spLocks noChangeArrowheads="1"/>
          </p:cNvSpPr>
          <p:nvPr/>
        </p:nvSpPr>
        <p:spPr bwMode="auto">
          <a:xfrm>
            <a:off x="3414713" y="5300663"/>
            <a:ext cx="5570537"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p>
            <a:pPr algn="r">
              <a:defRPr/>
            </a:pPr>
            <a:r>
              <a:rPr lang="en-US" sz="1400" dirty="0">
                <a:solidFill>
                  <a:schemeClr val="bg1"/>
                </a:solidFill>
                <a:cs typeface="Arial" charset="0"/>
              </a:rPr>
              <a:t>The University of Sydney</a:t>
            </a:r>
          </a:p>
        </p:txBody>
      </p:sp>
      <p:sp>
        <p:nvSpPr>
          <p:cNvPr id="6" name="Rectangle 11"/>
          <p:cNvSpPr txBox="1">
            <a:spLocks/>
          </p:cNvSpPr>
          <p:nvPr/>
        </p:nvSpPr>
        <p:spPr bwMode="black">
          <a:xfrm>
            <a:off x="1331913" y="1268760"/>
            <a:ext cx="7581900" cy="2519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000" tIns="45720" rIns="91440" bIns="45720" numCol="1" anchor="t" anchorCtr="0" compatLnSpc="1">
            <a:prstTxWarp prst="textNoShape">
              <a:avLst/>
            </a:prstTxWarp>
          </a:bodyPr>
          <a:lstStyle>
            <a:lvl1pPr marL="0" indent="0" algn="l" rtl="0" eaLnBrk="0" fontAlgn="base" hangingPunct="0">
              <a:spcBef>
                <a:spcPts val="500"/>
              </a:spcBef>
              <a:spcAft>
                <a:spcPts val="500"/>
              </a:spcAft>
              <a:buClr>
                <a:srgbClr val="CE1126"/>
              </a:buClr>
              <a:buFont typeface="Arial" charset="0"/>
              <a:buNone/>
              <a:defRPr sz="2000">
                <a:solidFill>
                  <a:schemeClr val="bg1"/>
                </a:solidFill>
                <a:latin typeface="+mn-lt"/>
                <a:ea typeface="+mn-ea"/>
                <a:cs typeface="+mn-cs"/>
              </a:defRPr>
            </a:lvl1pPr>
            <a:lvl2pPr marL="361950" indent="-18415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2pPr>
            <a:lvl3pPr marL="5397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3pPr>
            <a:lvl4pPr marL="7175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4pPr>
            <a:lvl5pPr marL="895350" indent="-177800" algn="l" rtl="0" eaLnBrk="0" fontAlgn="base" hangingPunct="0">
              <a:spcBef>
                <a:spcPts val="500"/>
              </a:spcBef>
              <a:spcAft>
                <a:spcPts val="500"/>
              </a:spcAft>
              <a:buClr>
                <a:srgbClr val="CE1126"/>
              </a:buClr>
              <a:buFont typeface="Arial" charset="0"/>
              <a:buChar char="-"/>
              <a:defRPr>
                <a:solidFill>
                  <a:schemeClr val="tx1"/>
                </a:solidFill>
                <a:latin typeface="+mn-lt"/>
                <a:ea typeface="Arial" charset="0"/>
                <a:cs typeface="+mn-cs"/>
              </a:defRPr>
            </a:lvl5pPr>
            <a:lvl6pPr marL="13525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6pPr>
            <a:lvl7pPr marL="18097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7pPr>
            <a:lvl8pPr marL="22669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8pPr>
            <a:lvl9pPr marL="2724150" indent="-177800" algn="l" rtl="0" fontAlgn="base">
              <a:spcBef>
                <a:spcPts val="500"/>
              </a:spcBef>
              <a:spcAft>
                <a:spcPts val="500"/>
              </a:spcAft>
              <a:buClr>
                <a:srgbClr val="CE1126"/>
              </a:buClr>
              <a:buFont typeface="Arial" charset="0"/>
              <a:buChar char="-"/>
              <a:defRPr>
                <a:solidFill>
                  <a:schemeClr val="tx1"/>
                </a:solidFill>
                <a:latin typeface="+mn-lt"/>
                <a:ea typeface="Arial" charset="0"/>
                <a:cs typeface="+mn-cs"/>
              </a:defRPr>
            </a:lvl9pPr>
          </a:lstStyle>
          <a:p>
            <a:pPr eaLnBrk="1" hangingPunct="1"/>
            <a:r>
              <a:rPr lang="en-US" sz="2400" i="1" dirty="0" smtClean="0">
                <a:latin typeface="Arial" charset="0"/>
                <a:ea typeface="ＭＳ Ｐゴシック" charset="0"/>
              </a:rPr>
              <a:t>Exploring the effectiveness of web conferencing for continuing education</a:t>
            </a:r>
          </a:p>
          <a:p>
            <a:pPr eaLnBrk="1" hangingPunct="1"/>
            <a:endParaRPr lang="en-US" i="1" dirty="0" smtClean="0">
              <a:latin typeface="Arial" charset="0"/>
              <a:ea typeface="ＭＳ Ｐゴシック" charset="0"/>
            </a:endParaRPr>
          </a:p>
          <a:p>
            <a:pPr eaLnBrk="1" hangingPunct="1">
              <a:lnSpc>
                <a:spcPct val="90000"/>
              </a:lnSpc>
            </a:pPr>
            <a:r>
              <a:rPr lang="en-AU" dirty="0" smtClean="0">
                <a:latin typeface="Arial" charset="0"/>
                <a:ea typeface="ＭＳ Ｐゴシック" charset="0"/>
              </a:rPr>
              <a:t>Electric Dreams: 30</a:t>
            </a:r>
            <a:r>
              <a:rPr lang="en-AU" baseline="30000" dirty="0" smtClean="0">
                <a:latin typeface="Arial" charset="0"/>
                <a:ea typeface="ＭＳ Ｐゴシック" charset="0"/>
              </a:rPr>
              <a:t>th</a:t>
            </a:r>
            <a:r>
              <a:rPr lang="en-AU" dirty="0" smtClean="0">
                <a:latin typeface="Arial" charset="0"/>
                <a:ea typeface="ＭＳ Ｐゴシック" charset="0"/>
              </a:rPr>
              <a:t> A</a:t>
            </a:r>
            <a:r>
              <a:rPr lang="en-AU" i="1" dirty="0" smtClean="0">
                <a:latin typeface="Arial" charset="0"/>
                <a:ea typeface="ＭＳ Ｐゴシック" charset="0"/>
              </a:rPr>
              <a:t>SCILITE Conference</a:t>
            </a:r>
          </a:p>
          <a:p>
            <a:pPr eaLnBrk="1" hangingPunct="1">
              <a:lnSpc>
                <a:spcPct val="90000"/>
              </a:lnSpc>
            </a:pPr>
            <a:r>
              <a:rPr lang="en-AU" dirty="0" smtClean="0">
                <a:latin typeface="Arial" charset="0"/>
                <a:ea typeface="ＭＳ Ｐゴシック" charset="0"/>
              </a:rPr>
              <a:t>1-4 December 2013, Macquarie University, Sy</a:t>
            </a:r>
            <a:r>
              <a:rPr lang="en-AU" i="1" dirty="0" smtClean="0">
                <a:latin typeface="Arial" charset="0"/>
                <a:ea typeface="ＭＳ Ｐゴシック" charset="0"/>
              </a:rPr>
              <a:t>dney </a:t>
            </a:r>
            <a:endParaRPr lang="en-AU" i="1" dirty="0">
              <a:latin typeface="Arial" charset="0"/>
              <a:ea typeface="ＭＳ Ｐゴシック" charset="0"/>
            </a:endParaRPr>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b="1" dirty="0" smtClean="0">
                <a:latin typeface="Arial" charset="0"/>
              </a:rPr>
              <a:t>Interim </a:t>
            </a:r>
            <a:r>
              <a:rPr lang="en-US" b="1" dirty="0">
                <a:latin typeface="Arial" charset="0"/>
              </a:rPr>
              <a:t>r</a:t>
            </a:r>
            <a:r>
              <a:rPr lang="en-US" b="1" dirty="0" smtClean="0">
                <a:latin typeface="Arial" charset="0"/>
              </a:rPr>
              <a:t>esults: level 1 – participation</a:t>
            </a:r>
            <a:endParaRPr lang="en-US" b="1" dirty="0">
              <a:latin typeface="Arial" charset="0"/>
            </a:endParaRPr>
          </a:p>
        </p:txBody>
      </p:sp>
      <p:sp>
        <p:nvSpPr>
          <p:cNvPr id="2" name="Content Placeholder 1"/>
          <p:cNvSpPr>
            <a:spLocks noGrp="1"/>
          </p:cNvSpPr>
          <p:nvPr>
            <p:ph idx="1"/>
          </p:nvPr>
        </p:nvSpPr>
        <p:spPr>
          <a:xfrm>
            <a:off x="250824" y="1412776"/>
            <a:ext cx="8662989" cy="5040411"/>
          </a:xfrm>
        </p:spPr>
        <p:txBody>
          <a:bodyPr/>
          <a:lstStyle/>
          <a:p>
            <a:pPr marL="0" indent="0">
              <a:buNone/>
            </a:pPr>
            <a:r>
              <a:rPr lang="en-US" dirty="0" smtClean="0">
                <a:solidFill>
                  <a:srgbClr val="ED2B42"/>
                </a:solidFill>
              </a:rPr>
              <a:t>Completion rate: </a:t>
            </a:r>
          </a:p>
          <a:p>
            <a:pPr marL="473075" lvl="1" indent="-285750"/>
            <a:r>
              <a:rPr lang="en-US" dirty="0" smtClean="0">
                <a:solidFill>
                  <a:srgbClr val="000000"/>
                </a:solidFill>
              </a:rPr>
              <a:t>4 programs conducted </a:t>
            </a:r>
          </a:p>
          <a:p>
            <a:pPr marL="473075" lvl="1" indent="-285750"/>
            <a:r>
              <a:rPr lang="en-US" dirty="0" smtClean="0"/>
              <a:t>35 participants (out of 37) completed requirements </a:t>
            </a:r>
          </a:p>
          <a:p>
            <a:pPr marL="0" indent="0">
              <a:buNone/>
            </a:pPr>
            <a:r>
              <a:rPr lang="en-US" dirty="0" smtClean="0">
                <a:solidFill>
                  <a:srgbClr val="ED2B42"/>
                </a:solidFill>
              </a:rPr>
              <a:t>Participants: </a:t>
            </a:r>
          </a:p>
          <a:p>
            <a:pPr marL="473075" lvl="1" indent="-285750"/>
            <a:r>
              <a:rPr lang="en-US" dirty="0"/>
              <a:t>E</a:t>
            </a:r>
            <a:r>
              <a:rPr lang="en-US" dirty="0" smtClean="0"/>
              <a:t>xperience in pain management ranged from limited (1yr) to extensive (33 </a:t>
            </a:r>
            <a:r>
              <a:rPr lang="en-US" dirty="0" err="1" smtClean="0"/>
              <a:t>yrs</a:t>
            </a:r>
            <a:r>
              <a:rPr lang="en-US" dirty="0" smtClean="0"/>
              <a:t>)</a:t>
            </a:r>
          </a:p>
          <a:p>
            <a:pPr marL="473075" lvl="1" indent="-285750"/>
            <a:r>
              <a:rPr lang="en-US" dirty="0" smtClean="0"/>
              <a:t>Multidisciplinary mix in each webinar program</a:t>
            </a:r>
          </a:p>
          <a:p>
            <a:pPr marL="473075" lvl="1" indent="-285750"/>
            <a:r>
              <a:rPr lang="en-US" dirty="0"/>
              <a:t>H</a:t>
            </a:r>
            <a:r>
              <a:rPr lang="en-US" dirty="0" smtClean="0"/>
              <a:t>omework submitted each week in majority of cases</a:t>
            </a:r>
          </a:p>
          <a:p>
            <a:pPr marL="473075" lvl="1" indent="-285750"/>
            <a:r>
              <a:rPr lang="en-US" dirty="0" smtClean="0"/>
              <a:t>Small numbers enabled interaction</a:t>
            </a:r>
          </a:p>
          <a:p>
            <a:r>
              <a:rPr lang="en-US" dirty="0" smtClean="0">
                <a:solidFill>
                  <a:srgbClr val="ED2B42"/>
                </a:solidFill>
              </a:rPr>
              <a:t>Technical Issues:</a:t>
            </a:r>
          </a:p>
          <a:p>
            <a:pPr lvl="1"/>
            <a:r>
              <a:rPr lang="en-US" dirty="0" smtClean="0"/>
              <a:t>Facilitator/participant skills in using the technology (particularly series 1 &amp; 2)</a:t>
            </a:r>
          </a:p>
          <a:p>
            <a:pPr lvl="1"/>
            <a:r>
              <a:rPr lang="en-US" dirty="0" smtClean="0"/>
              <a:t>Bandwidth issues at </a:t>
            </a:r>
            <a:r>
              <a:rPr lang="en-US" dirty="0"/>
              <a:t>times </a:t>
            </a:r>
            <a:r>
              <a:rPr lang="en-US" dirty="0" smtClean="0"/>
              <a:t>(somewhat dependent </a:t>
            </a:r>
            <a:r>
              <a:rPr lang="en-US" dirty="0"/>
              <a:t>on user hardware/</a:t>
            </a:r>
            <a:r>
              <a:rPr lang="en-US" dirty="0" smtClean="0"/>
              <a:t>software) – improved with restricted microphone access (series 3 &amp; 4)</a:t>
            </a:r>
            <a:endParaRPr lang="en-US" dirty="0"/>
          </a:p>
        </p:txBody>
      </p:sp>
      <p:sp>
        <p:nvSpPr>
          <p:cNvPr id="58370" name="Slide Number Placeholder 2"/>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C7A60E-1DB4-4F45-9192-1E3B3890E238}" type="slidenum">
              <a:rPr lang="en-AU" sz="900">
                <a:solidFill>
                  <a:srgbClr val="CE1126"/>
                </a:solidFill>
                <a:cs typeface="Arial" charset="0"/>
              </a:rPr>
              <a:pPr eaLnBrk="1" hangingPunct="1"/>
              <a:t>10</a:t>
            </a:fld>
            <a:endParaRPr lang="en-AU" sz="900">
              <a:solidFill>
                <a:srgbClr val="CE1126"/>
              </a:solidFill>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b="1" dirty="0" smtClean="0">
                <a:latin typeface="Arial" charset="0"/>
              </a:rPr>
              <a:t>Interim results</a:t>
            </a:r>
            <a:r>
              <a:rPr lang="en-US" b="1" smtClean="0">
                <a:latin typeface="Arial" charset="0"/>
              </a:rPr>
              <a:t>: </a:t>
            </a:r>
            <a:r>
              <a:rPr lang="en-US" b="1" dirty="0">
                <a:latin typeface="Arial" charset="0"/>
              </a:rPr>
              <a:t>l</a:t>
            </a:r>
            <a:r>
              <a:rPr lang="en-US" b="1" smtClean="0">
                <a:latin typeface="Arial" charset="0"/>
              </a:rPr>
              <a:t>evel </a:t>
            </a:r>
            <a:r>
              <a:rPr lang="en-US" b="1" dirty="0" smtClean="0">
                <a:latin typeface="Arial" charset="0"/>
              </a:rPr>
              <a:t>1 </a:t>
            </a:r>
            <a:r>
              <a:rPr lang="en-US" b="1" smtClean="0">
                <a:latin typeface="Arial" charset="0"/>
              </a:rPr>
              <a:t>– reaction</a:t>
            </a:r>
            <a:endParaRPr lang="en-US" b="1" dirty="0">
              <a:latin typeface="Arial"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2683600"/>
              </p:ext>
            </p:extLst>
          </p:nvPr>
        </p:nvGraphicFramePr>
        <p:xfrm>
          <a:off x="827584" y="1543392"/>
          <a:ext cx="8048532" cy="4693920"/>
        </p:xfrm>
        <a:graphic>
          <a:graphicData uri="http://schemas.openxmlformats.org/drawingml/2006/table">
            <a:tbl>
              <a:tblPr firstRow="1" bandRow="1">
                <a:tableStyleId>{5C22544A-7EE6-4342-B048-85BDC9FD1C3A}</a:tableStyleId>
              </a:tblPr>
              <a:tblGrid>
                <a:gridCol w="5830064"/>
                <a:gridCol w="525676"/>
                <a:gridCol w="372094"/>
                <a:gridCol w="434109"/>
                <a:gridCol w="434109"/>
                <a:gridCol w="452480"/>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Question</a:t>
                      </a:r>
                    </a:p>
                    <a:p>
                      <a:endParaRPr lang="en-US" dirty="0"/>
                    </a:p>
                  </a:txBody>
                  <a:tcPr/>
                </a:tc>
                <a:tc>
                  <a:txBody>
                    <a:bodyPr/>
                    <a:lstStyle/>
                    <a:p>
                      <a:r>
                        <a:rPr lang="en-US" dirty="0" smtClean="0"/>
                        <a:t>SD</a:t>
                      </a:r>
                      <a:endParaRPr lang="en-US" dirty="0"/>
                    </a:p>
                  </a:txBody>
                  <a:tcPr/>
                </a:tc>
                <a:tc>
                  <a:txBody>
                    <a:bodyPr/>
                    <a:lstStyle/>
                    <a:p>
                      <a:r>
                        <a:rPr lang="en-US" dirty="0" smtClean="0"/>
                        <a:t>D</a:t>
                      </a:r>
                      <a:endParaRPr lang="en-US" dirty="0"/>
                    </a:p>
                  </a:txBody>
                  <a:tcPr/>
                </a:tc>
                <a:tc>
                  <a:txBody>
                    <a:bodyPr/>
                    <a:lstStyle/>
                    <a:p>
                      <a:r>
                        <a:rPr lang="en-US" dirty="0" smtClean="0"/>
                        <a:t>N</a:t>
                      </a:r>
                      <a:endParaRPr lang="en-US" dirty="0"/>
                    </a:p>
                  </a:txBody>
                  <a:tcPr/>
                </a:tc>
                <a:tc>
                  <a:txBody>
                    <a:bodyPr/>
                    <a:lstStyle/>
                    <a:p>
                      <a:r>
                        <a:rPr lang="en-US" dirty="0" smtClean="0"/>
                        <a:t>A</a:t>
                      </a:r>
                      <a:endParaRPr lang="en-US" dirty="0"/>
                    </a:p>
                  </a:txBody>
                  <a:tcPr/>
                </a:tc>
                <a:tc>
                  <a:txBody>
                    <a:bodyPr/>
                    <a:lstStyle/>
                    <a:p>
                      <a:r>
                        <a:rPr lang="en-US" dirty="0" smtClean="0"/>
                        <a:t>SA</a:t>
                      </a:r>
                      <a:endParaRPr lang="en-US" dirty="0"/>
                    </a:p>
                  </a:txBody>
                  <a:tcPr/>
                </a:tc>
              </a:tr>
              <a:tr h="370840">
                <a:tc>
                  <a:txBody>
                    <a:bodyPr/>
                    <a:lstStyle/>
                    <a:p>
                      <a:r>
                        <a:rPr lang="en-US" sz="1200" dirty="0" smtClean="0"/>
                        <a:t>Q1. I</a:t>
                      </a:r>
                      <a:r>
                        <a:rPr lang="en-US" sz="1200" baseline="0" dirty="0" smtClean="0"/>
                        <a:t> found the webinar skills series a</a:t>
                      </a:r>
                      <a:r>
                        <a:rPr lang="en-US" sz="1200" dirty="0" smtClean="0"/>
                        <a:t> valuable learning experience</a:t>
                      </a:r>
                      <a:endParaRPr lang="en-US" sz="1200" dirty="0"/>
                    </a:p>
                  </a:txBody>
                  <a:tcPr/>
                </a:tc>
                <a:tc>
                  <a:txBody>
                    <a:bodyPr/>
                    <a:lstStyle/>
                    <a:p>
                      <a:endParaRPr lang="en-US" sz="1200"/>
                    </a:p>
                  </a:txBody>
                  <a:tcPr/>
                </a:tc>
                <a:tc>
                  <a:txBody>
                    <a:bodyPr/>
                    <a:lstStyle/>
                    <a:p>
                      <a:r>
                        <a:rPr lang="en-US" sz="1200" dirty="0" smtClean="0"/>
                        <a:t>1</a:t>
                      </a:r>
                      <a:endParaRPr lang="en-US" sz="1200" dirty="0"/>
                    </a:p>
                  </a:txBody>
                  <a:tcPr/>
                </a:tc>
                <a:tc>
                  <a:txBody>
                    <a:bodyPr/>
                    <a:lstStyle/>
                    <a:p>
                      <a:endParaRPr lang="en-US" sz="1200"/>
                    </a:p>
                  </a:txBody>
                  <a:tcPr/>
                </a:tc>
                <a:tc>
                  <a:txBody>
                    <a:bodyPr/>
                    <a:lstStyle/>
                    <a:p>
                      <a:r>
                        <a:rPr lang="en-US" sz="1200" dirty="0" smtClean="0"/>
                        <a:t>11</a:t>
                      </a:r>
                      <a:endParaRPr lang="en-US" sz="1200" dirty="0"/>
                    </a:p>
                  </a:txBody>
                  <a:tcPr/>
                </a:tc>
                <a:tc>
                  <a:txBody>
                    <a:bodyPr/>
                    <a:lstStyle/>
                    <a:p>
                      <a:r>
                        <a:rPr lang="en-US" sz="1200" dirty="0" smtClean="0"/>
                        <a:t>6</a:t>
                      </a:r>
                      <a:endParaRPr lang="en-US" sz="1200" dirty="0"/>
                    </a:p>
                  </a:txBody>
                  <a:tcPr/>
                </a:tc>
              </a:tr>
              <a:tr h="370840">
                <a:tc>
                  <a:txBody>
                    <a:bodyPr/>
                    <a:lstStyle/>
                    <a:p>
                      <a:r>
                        <a:rPr lang="en-US" sz="1200" dirty="0" smtClean="0"/>
                        <a:t>Q2. I received enough info/support to access and use the technology</a:t>
                      </a:r>
                      <a:endParaRPr lang="en-US" sz="1200" dirty="0"/>
                    </a:p>
                  </a:txBody>
                  <a:tcPr/>
                </a:tc>
                <a:tc>
                  <a:txBody>
                    <a:bodyPr/>
                    <a:lstStyle/>
                    <a:p>
                      <a:endParaRPr lang="en-US" sz="1200"/>
                    </a:p>
                  </a:txBody>
                  <a:tcPr/>
                </a:tc>
                <a:tc>
                  <a:txBody>
                    <a:bodyPr/>
                    <a:lstStyle/>
                    <a:p>
                      <a:r>
                        <a:rPr lang="en-US" sz="1200" dirty="0" smtClean="0"/>
                        <a:t>1</a:t>
                      </a:r>
                      <a:endParaRPr lang="en-US" sz="1200" dirty="0"/>
                    </a:p>
                  </a:txBody>
                  <a:tcPr/>
                </a:tc>
                <a:tc>
                  <a:txBody>
                    <a:bodyPr/>
                    <a:lstStyle/>
                    <a:p>
                      <a:endParaRPr lang="en-US" sz="1200"/>
                    </a:p>
                  </a:txBody>
                  <a:tcPr/>
                </a:tc>
                <a:tc>
                  <a:txBody>
                    <a:bodyPr/>
                    <a:lstStyle/>
                    <a:p>
                      <a:r>
                        <a:rPr lang="en-US" sz="1200" dirty="0" smtClean="0"/>
                        <a:t>9</a:t>
                      </a:r>
                      <a:endParaRPr lang="en-US" sz="1200" dirty="0"/>
                    </a:p>
                  </a:txBody>
                  <a:tcPr/>
                </a:tc>
                <a:tc>
                  <a:txBody>
                    <a:bodyPr/>
                    <a:lstStyle/>
                    <a:p>
                      <a:r>
                        <a:rPr lang="en-US" sz="1200" dirty="0" smtClean="0"/>
                        <a:t>8</a:t>
                      </a:r>
                      <a:endParaRPr lang="en-US" sz="1200" dirty="0"/>
                    </a:p>
                  </a:txBody>
                  <a:tcPr/>
                </a:tc>
              </a:tr>
              <a:tr h="370840">
                <a:tc>
                  <a:txBody>
                    <a:bodyPr/>
                    <a:lstStyle/>
                    <a:p>
                      <a:r>
                        <a:rPr lang="en-US" sz="1200" dirty="0" smtClean="0"/>
                        <a:t>Q3. The individual conferences sessions were facilitated well</a:t>
                      </a:r>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r>
                        <a:rPr lang="en-US" sz="1200" dirty="0" smtClean="0"/>
                        <a:t>11</a:t>
                      </a:r>
                      <a:endParaRPr lang="en-US" sz="1200" dirty="0"/>
                    </a:p>
                  </a:txBody>
                  <a:tcPr/>
                </a:tc>
                <a:tc>
                  <a:txBody>
                    <a:bodyPr/>
                    <a:lstStyle/>
                    <a:p>
                      <a:r>
                        <a:rPr lang="en-US" sz="1200" dirty="0" smtClean="0"/>
                        <a:t>4</a:t>
                      </a:r>
                      <a:endParaRPr lang="en-US" sz="1200" dirty="0"/>
                    </a:p>
                  </a:txBody>
                  <a:tcPr/>
                </a:tc>
              </a:tr>
              <a:tr h="370840">
                <a:tc>
                  <a:txBody>
                    <a:bodyPr/>
                    <a:lstStyle/>
                    <a:p>
                      <a:r>
                        <a:rPr lang="en-US" sz="1200" dirty="0" smtClean="0"/>
                        <a:t>Q4. The workbook,</a:t>
                      </a:r>
                      <a:r>
                        <a:rPr lang="en-US" sz="1200" baseline="0" dirty="0" smtClean="0"/>
                        <a:t> Manage Your Pain text and other learning materials supported my learning</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1</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r>
              <a:tr h="370840">
                <a:tc>
                  <a:txBody>
                    <a:bodyPr/>
                    <a:lstStyle/>
                    <a:p>
                      <a:r>
                        <a:rPr lang="en-US" sz="1200" dirty="0" smtClean="0"/>
                        <a:t>Q5. I liked the structure of the webinar series (</a:t>
                      </a:r>
                      <a:r>
                        <a:rPr lang="en-US" sz="1200" dirty="0" err="1" smtClean="0"/>
                        <a:t>e.g</a:t>
                      </a:r>
                      <a:r>
                        <a:rPr lang="en-US" sz="1200" dirty="0" smtClean="0"/>
                        <a:t> time of day,</a:t>
                      </a:r>
                      <a:r>
                        <a:rPr lang="en-US" sz="1200" baseline="0" dirty="0" smtClean="0"/>
                        <a:t> length of session/series, duration between sessions, homework activities</a:t>
                      </a:r>
                      <a:endParaRPr lang="en-US" sz="1200" dirty="0"/>
                    </a:p>
                  </a:txBody>
                  <a:tcPr/>
                </a:tc>
                <a:tc>
                  <a:txBody>
                    <a:bodyPr/>
                    <a:lstStyle/>
                    <a:p>
                      <a:endParaRPr lang="en-US" sz="1200" dirty="0"/>
                    </a:p>
                  </a:txBody>
                  <a:tcPr/>
                </a:tc>
                <a:tc>
                  <a:txBody>
                    <a:bodyPr/>
                    <a:lstStyle/>
                    <a:p>
                      <a:endParaRPr lang="en-US" sz="1200" dirty="0"/>
                    </a:p>
                  </a:txBody>
                  <a:tcPr/>
                </a:tc>
                <a:tc>
                  <a:txBody>
                    <a:bodyPr/>
                    <a:lstStyle/>
                    <a:p>
                      <a:r>
                        <a:rPr lang="en-US" sz="1200" dirty="0" smtClean="0"/>
                        <a:t>1</a:t>
                      </a:r>
                      <a:endParaRPr lang="en-US" sz="1200" dirty="0"/>
                    </a:p>
                  </a:txBody>
                  <a:tcPr/>
                </a:tc>
                <a:tc>
                  <a:txBody>
                    <a:bodyPr/>
                    <a:lstStyle/>
                    <a:p>
                      <a:r>
                        <a:rPr lang="en-US" sz="1200" dirty="0" smtClean="0"/>
                        <a:t>11</a:t>
                      </a:r>
                      <a:endParaRPr lang="en-US" sz="1200" dirty="0"/>
                    </a:p>
                  </a:txBody>
                  <a:tcPr/>
                </a:tc>
                <a:tc>
                  <a:txBody>
                    <a:bodyPr/>
                    <a:lstStyle/>
                    <a:p>
                      <a:r>
                        <a:rPr lang="en-US" sz="1200" dirty="0" smtClean="0"/>
                        <a:t>6</a:t>
                      </a:r>
                      <a:endParaRPr lang="en-US" sz="1200" dirty="0"/>
                    </a:p>
                  </a:txBody>
                  <a:tcPr/>
                </a:tc>
              </a:tr>
              <a:tr h="370840">
                <a:tc>
                  <a:txBody>
                    <a:bodyPr/>
                    <a:lstStyle/>
                    <a:p>
                      <a:r>
                        <a:rPr lang="en-US" sz="1200" dirty="0" smtClean="0"/>
                        <a:t>Q6. The</a:t>
                      </a:r>
                      <a:r>
                        <a:rPr lang="en-US" sz="1200" baseline="0" dirty="0" smtClean="0"/>
                        <a:t> h</a:t>
                      </a:r>
                      <a:r>
                        <a:rPr lang="en-US" sz="1200" dirty="0" smtClean="0"/>
                        <a:t>omework</a:t>
                      </a:r>
                      <a:r>
                        <a:rPr lang="en-US" sz="1200" baseline="0" dirty="0" smtClean="0"/>
                        <a:t> activities helped me to reinforce the topics and skills we covered in the sessions</a:t>
                      </a:r>
                      <a:endParaRPr lang="en-US" sz="1200" dirty="0"/>
                    </a:p>
                  </a:txBody>
                  <a:tcPr/>
                </a:tc>
                <a:tc>
                  <a:txBody>
                    <a:bodyPr/>
                    <a:lstStyle/>
                    <a:p>
                      <a:endParaRPr lang="en-US" sz="1200"/>
                    </a:p>
                  </a:txBody>
                  <a:tcPr/>
                </a:tc>
                <a:tc>
                  <a:txBody>
                    <a:bodyPr/>
                    <a:lstStyle/>
                    <a:p>
                      <a:r>
                        <a:rPr lang="en-US" sz="1200" dirty="0" smtClean="0"/>
                        <a:t>1</a:t>
                      </a:r>
                      <a:endParaRPr lang="en-US" sz="1200" dirty="0"/>
                    </a:p>
                  </a:txBody>
                  <a:tcPr/>
                </a:tc>
                <a:tc>
                  <a:txBody>
                    <a:bodyPr/>
                    <a:lstStyle/>
                    <a:p>
                      <a:r>
                        <a:rPr lang="en-US" sz="1200" dirty="0" smtClean="0"/>
                        <a:t>1</a:t>
                      </a:r>
                      <a:endParaRPr lang="en-US" sz="1200" dirty="0"/>
                    </a:p>
                  </a:txBody>
                  <a:tcPr/>
                </a:tc>
                <a:tc>
                  <a:txBody>
                    <a:bodyPr/>
                    <a:lstStyle/>
                    <a:p>
                      <a:r>
                        <a:rPr lang="en-US" sz="1200" dirty="0" smtClean="0"/>
                        <a:t>10</a:t>
                      </a:r>
                      <a:endParaRPr lang="en-US" sz="1200" dirty="0"/>
                    </a:p>
                  </a:txBody>
                  <a:tcPr/>
                </a:tc>
                <a:tc>
                  <a:txBody>
                    <a:bodyPr/>
                    <a:lstStyle/>
                    <a:p>
                      <a:r>
                        <a:rPr lang="en-US" sz="1200" dirty="0" smtClean="0"/>
                        <a:t>6</a:t>
                      </a:r>
                      <a:endParaRPr lang="en-US" sz="1200" dirty="0"/>
                    </a:p>
                  </a:txBody>
                  <a:tcPr/>
                </a:tc>
              </a:tr>
              <a:tr h="370840">
                <a:tc>
                  <a:txBody>
                    <a:bodyPr/>
                    <a:lstStyle/>
                    <a:p>
                      <a:r>
                        <a:rPr lang="en-US" sz="1200" dirty="0" smtClean="0"/>
                        <a:t>Q7. The amount of work we were expected to do between</a:t>
                      </a:r>
                      <a:r>
                        <a:rPr lang="en-US" sz="1200" baseline="0" dirty="0" smtClean="0"/>
                        <a:t> sessions was reasonable</a:t>
                      </a:r>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r>
                        <a:rPr lang="en-US" sz="1200" dirty="0" smtClean="0"/>
                        <a:t>12</a:t>
                      </a:r>
                      <a:endParaRPr lang="en-US" sz="1200" dirty="0"/>
                    </a:p>
                  </a:txBody>
                  <a:tcPr/>
                </a:tc>
                <a:tc>
                  <a:txBody>
                    <a:bodyPr/>
                    <a:lstStyle/>
                    <a:p>
                      <a:r>
                        <a:rPr lang="en-US" sz="1200" dirty="0" smtClean="0"/>
                        <a:t>6</a:t>
                      </a:r>
                      <a:endParaRPr lang="en-US" sz="1200" dirty="0"/>
                    </a:p>
                  </a:txBody>
                  <a:tcPr/>
                </a:tc>
              </a:tr>
              <a:tr h="370840">
                <a:tc>
                  <a:txBody>
                    <a:bodyPr/>
                    <a:lstStyle/>
                    <a:p>
                      <a:r>
                        <a:rPr lang="en-US" sz="1200" dirty="0" smtClean="0"/>
                        <a:t>Q8. I would</a:t>
                      </a:r>
                      <a:r>
                        <a:rPr lang="en-US" sz="1200" baseline="0" dirty="0" smtClean="0"/>
                        <a:t> recommend the webinar series to other health professionals</a:t>
                      </a:r>
                      <a:endParaRPr lang="en-US" sz="1200" dirty="0"/>
                    </a:p>
                  </a:txBody>
                  <a:tcPr/>
                </a:tc>
                <a:tc>
                  <a:txBody>
                    <a:bodyPr/>
                    <a:lstStyle/>
                    <a:p>
                      <a:endParaRPr lang="en-US" sz="1200"/>
                    </a:p>
                  </a:txBody>
                  <a:tcPr/>
                </a:tc>
                <a:tc>
                  <a:txBody>
                    <a:bodyPr/>
                    <a:lstStyle/>
                    <a:p>
                      <a:endParaRPr lang="en-US" sz="1200"/>
                    </a:p>
                  </a:txBody>
                  <a:tcPr/>
                </a:tc>
                <a:tc>
                  <a:txBody>
                    <a:bodyPr/>
                    <a:lstStyle/>
                    <a:p>
                      <a:endParaRPr lang="en-US" sz="1200"/>
                    </a:p>
                  </a:txBody>
                  <a:tcPr/>
                </a:tc>
                <a:tc>
                  <a:txBody>
                    <a:bodyPr/>
                    <a:lstStyle/>
                    <a:p>
                      <a:r>
                        <a:rPr lang="en-US" sz="1200" dirty="0" smtClean="0"/>
                        <a:t>11</a:t>
                      </a:r>
                      <a:endParaRPr lang="en-US" sz="1200" dirty="0"/>
                    </a:p>
                  </a:txBody>
                  <a:tcPr/>
                </a:tc>
                <a:tc>
                  <a:txBody>
                    <a:bodyPr/>
                    <a:lstStyle/>
                    <a:p>
                      <a:r>
                        <a:rPr lang="en-US" sz="1200" dirty="0" smtClean="0"/>
                        <a:t>7</a:t>
                      </a:r>
                      <a:endParaRPr lang="en-US" sz="1200" dirty="0"/>
                    </a:p>
                  </a:txBody>
                  <a:tcPr/>
                </a:tc>
              </a:tr>
              <a:tr h="370840">
                <a:tc>
                  <a:txBody>
                    <a:bodyPr/>
                    <a:lstStyle/>
                    <a:p>
                      <a:r>
                        <a:rPr lang="en-US" sz="1200" dirty="0" smtClean="0"/>
                        <a:t>Q9. I have put the principles and techniques I learned in the</a:t>
                      </a:r>
                      <a:r>
                        <a:rPr lang="en-US" sz="1200" baseline="0" dirty="0" smtClean="0"/>
                        <a:t> webinar series </a:t>
                      </a:r>
                      <a:r>
                        <a:rPr lang="en-US" sz="1200" dirty="0" smtClean="0"/>
                        <a:t>into practice</a:t>
                      </a:r>
                      <a:endParaRPr lang="en-US" sz="1200" dirty="0"/>
                    </a:p>
                  </a:txBody>
                  <a:tcPr/>
                </a:tc>
                <a:tc>
                  <a:txBody>
                    <a:bodyPr/>
                    <a:lstStyle/>
                    <a:p>
                      <a:endParaRPr lang="en-US" sz="1200" dirty="0"/>
                    </a:p>
                  </a:txBody>
                  <a:tcPr/>
                </a:tc>
                <a:tc>
                  <a:txBody>
                    <a:bodyPr/>
                    <a:lstStyle/>
                    <a:p>
                      <a:r>
                        <a:rPr lang="en-US" sz="1200" dirty="0" smtClean="0"/>
                        <a:t>1</a:t>
                      </a:r>
                      <a:endParaRPr lang="en-US" sz="1200" dirty="0"/>
                    </a:p>
                  </a:txBody>
                  <a:tcPr/>
                </a:tc>
                <a:tc>
                  <a:txBody>
                    <a:bodyPr/>
                    <a:lstStyle/>
                    <a:p>
                      <a:endParaRPr lang="en-US" sz="1200" dirty="0"/>
                    </a:p>
                  </a:txBody>
                  <a:tcPr/>
                </a:tc>
                <a:tc>
                  <a:txBody>
                    <a:bodyPr/>
                    <a:lstStyle/>
                    <a:p>
                      <a:r>
                        <a:rPr lang="en-US" sz="1200" dirty="0" smtClean="0"/>
                        <a:t>12</a:t>
                      </a:r>
                      <a:endParaRPr lang="en-US" sz="1200" dirty="0"/>
                    </a:p>
                  </a:txBody>
                  <a:tcPr/>
                </a:tc>
                <a:tc>
                  <a:txBody>
                    <a:bodyPr/>
                    <a:lstStyle/>
                    <a:p>
                      <a:r>
                        <a:rPr lang="en-US" sz="1200" dirty="0" smtClean="0"/>
                        <a:t>5</a:t>
                      </a:r>
                      <a:endParaRPr lang="en-US" sz="1200" dirty="0"/>
                    </a:p>
                  </a:txBody>
                  <a:tcPr/>
                </a:tc>
              </a:tr>
              <a:tr h="370840">
                <a:tc>
                  <a:txBody>
                    <a:bodyPr/>
                    <a:lstStyle/>
                    <a:p>
                      <a:r>
                        <a:rPr lang="en-US" sz="1200" dirty="0" smtClean="0"/>
                        <a:t>Q10. Overall, I was satisfied</a:t>
                      </a:r>
                      <a:r>
                        <a:rPr lang="en-US" sz="1200" baseline="0" dirty="0" smtClean="0"/>
                        <a:t> with the quality of the webinar skills series</a:t>
                      </a:r>
                      <a:endParaRPr lang="en-US" sz="1200" dirty="0"/>
                    </a:p>
                  </a:txBody>
                  <a:tcPr/>
                </a:tc>
                <a:tc>
                  <a:txBody>
                    <a:bodyPr/>
                    <a:lstStyle/>
                    <a:p>
                      <a:endParaRPr lang="en-US" sz="1200" dirty="0"/>
                    </a:p>
                  </a:txBody>
                  <a:tcPr/>
                </a:tc>
                <a:tc>
                  <a:txBody>
                    <a:bodyPr/>
                    <a:lstStyle/>
                    <a:p>
                      <a:r>
                        <a:rPr lang="en-US" sz="1200" dirty="0" smtClean="0"/>
                        <a:t>1</a:t>
                      </a:r>
                      <a:endParaRPr lang="en-US" sz="1200" dirty="0"/>
                    </a:p>
                  </a:txBody>
                  <a:tcPr/>
                </a:tc>
                <a:tc>
                  <a:txBody>
                    <a:bodyPr/>
                    <a:lstStyle/>
                    <a:p>
                      <a:endParaRPr lang="en-US" sz="1200" dirty="0"/>
                    </a:p>
                  </a:txBody>
                  <a:tcPr/>
                </a:tc>
                <a:tc>
                  <a:txBody>
                    <a:bodyPr/>
                    <a:lstStyle/>
                    <a:p>
                      <a:r>
                        <a:rPr lang="en-US" sz="1200" dirty="0" smtClean="0"/>
                        <a:t>12</a:t>
                      </a:r>
                      <a:endParaRPr lang="en-US" sz="1200" dirty="0"/>
                    </a:p>
                  </a:txBody>
                  <a:tcPr/>
                </a:tc>
                <a:tc>
                  <a:txBody>
                    <a:bodyPr/>
                    <a:lstStyle/>
                    <a:p>
                      <a:r>
                        <a:rPr lang="en-US" sz="1200" dirty="0" smtClean="0"/>
                        <a:t>5</a:t>
                      </a:r>
                      <a:endParaRPr lang="en-US" sz="1200" dirty="0"/>
                    </a:p>
                  </a:txBody>
                  <a:tcPr/>
                </a:tc>
              </a:tr>
            </a:tbl>
          </a:graphicData>
        </a:graphic>
      </p:graphicFrame>
      <p:sp>
        <p:nvSpPr>
          <p:cNvPr id="59394"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BAAD747-2822-6D4C-990C-D81B1342E52F}" type="slidenum">
              <a:rPr lang="en-AU" sz="900">
                <a:solidFill>
                  <a:srgbClr val="CE1126"/>
                </a:solidFill>
                <a:cs typeface="Arial" charset="0"/>
              </a:rPr>
              <a:pPr eaLnBrk="1" hangingPunct="1"/>
              <a:t>11</a:t>
            </a:fld>
            <a:endParaRPr lang="en-AU" sz="900">
              <a:solidFill>
                <a:srgbClr val="CE1126"/>
              </a:solidFill>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Interim results: </a:t>
            </a:r>
            <a:br>
              <a:rPr lang="en-US" b="1" dirty="0" smtClean="0"/>
            </a:br>
            <a:r>
              <a:rPr lang="en-US" b="1" dirty="0" smtClean="0"/>
              <a:t>level 2 &amp; 3 - learning &amp; </a:t>
            </a:r>
            <a:r>
              <a:rPr lang="en-US" b="1" dirty="0" err="1"/>
              <a:t>b</a:t>
            </a:r>
            <a:r>
              <a:rPr lang="en-US" b="1" dirty="0" err="1" smtClean="0"/>
              <a:t>ehaviour</a:t>
            </a:r>
            <a:r>
              <a:rPr lang="en-US" b="1" dirty="0" smtClean="0"/>
              <a:t> </a:t>
            </a:r>
            <a:endParaRPr lang="en-US" b="1" dirty="0"/>
          </a:p>
        </p:txBody>
      </p:sp>
      <p:sp>
        <p:nvSpPr>
          <p:cNvPr id="3" name="Content Placeholder 2"/>
          <p:cNvSpPr>
            <a:spLocks noGrp="1"/>
          </p:cNvSpPr>
          <p:nvPr>
            <p:ph idx="1"/>
          </p:nvPr>
        </p:nvSpPr>
        <p:spPr>
          <a:xfrm>
            <a:off x="250825" y="1628800"/>
            <a:ext cx="8662988" cy="4824388"/>
          </a:xfrm>
        </p:spPr>
        <p:txBody>
          <a:bodyPr/>
          <a:lstStyle/>
          <a:p>
            <a:r>
              <a:rPr lang="en-US" dirty="0" smtClean="0"/>
              <a:t>Confidence in using the skills </a:t>
            </a:r>
          </a:p>
          <a:p>
            <a:pPr marL="473075" lvl="1" indent="-285750"/>
            <a:r>
              <a:rPr lang="en-US" i="1" dirty="0" smtClean="0"/>
              <a:t>‘I kind of dabbled with [the skills] by myself…with books…just self taught…I was wanting some authority…to make sure I really know this and how this is supposed to be…and you hear it from another dimension…so it gave me a lot of confidence’</a:t>
            </a:r>
          </a:p>
          <a:p>
            <a:pPr marL="187325" lvl="1" indent="0">
              <a:buNone/>
            </a:pPr>
            <a:endParaRPr lang="en-US" dirty="0"/>
          </a:p>
          <a:p>
            <a:r>
              <a:rPr lang="en-US" dirty="0" smtClean="0"/>
              <a:t> Learning from, with and about other professions </a:t>
            </a:r>
          </a:p>
          <a:p>
            <a:pPr lvl="1"/>
            <a:r>
              <a:rPr lang="en-US" sz="1600" i="1" dirty="0" smtClean="0"/>
              <a:t>‘I </a:t>
            </a:r>
            <a:r>
              <a:rPr lang="en-US" i="1" dirty="0"/>
              <a:t>found it very beneficial to hear </a:t>
            </a:r>
            <a:r>
              <a:rPr lang="en-US" i="1" dirty="0" smtClean="0"/>
              <a:t>examples, particularly </a:t>
            </a:r>
            <a:r>
              <a:rPr lang="en-US" i="1" dirty="0"/>
              <a:t>when people were reporting on their </a:t>
            </a:r>
            <a:r>
              <a:rPr lang="en-US" i="1" dirty="0" smtClean="0"/>
              <a:t>homework…how </a:t>
            </a:r>
            <a:r>
              <a:rPr lang="en-US" i="1" dirty="0"/>
              <a:t>they used </a:t>
            </a:r>
            <a:r>
              <a:rPr lang="en-US" i="1" dirty="0" smtClean="0"/>
              <a:t>the [skills from the]</a:t>
            </a:r>
            <a:r>
              <a:rPr lang="en-US" i="1" dirty="0"/>
              <a:t> previous session in their </a:t>
            </a:r>
            <a:r>
              <a:rPr lang="en-US" i="1" dirty="0" smtClean="0"/>
              <a:t>workplace…because you tend to work in your own way…and then you try to use and implement the thoughts and methods of the session…then to hear how people did it and that sort of impacted on next time … how I would do it’</a:t>
            </a:r>
            <a:endParaRPr lang="en-US" dirty="0"/>
          </a:p>
        </p:txBody>
      </p:sp>
      <p:sp>
        <p:nvSpPr>
          <p:cNvPr id="4" name="Slide Number Placeholder 3"/>
          <p:cNvSpPr>
            <a:spLocks noGrp="1"/>
          </p:cNvSpPr>
          <p:nvPr>
            <p:ph type="sldNum" sz="quarter" idx="10"/>
          </p:nvPr>
        </p:nvSpPr>
        <p:spPr/>
        <p:txBody>
          <a:bodyPr/>
          <a:lstStyle/>
          <a:p>
            <a:pPr>
              <a:defRPr/>
            </a:pPr>
            <a:fld id="{3DD90A02-856B-BE4F-814D-23C1E340F10E}" type="slidenum">
              <a:rPr lang="en-AU" smtClean="0"/>
              <a:pPr>
                <a:defRPr/>
              </a:pPr>
              <a:t>12</a:t>
            </a:fld>
            <a:endParaRPr lang="en-AU"/>
          </a:p>
        </p:txBody>
      </p:sp>
    </p:spTree>
    <p:extLst>
      <p:ext uri="{BB962C8B-B14F-4D97-AF65-F5344CB8AC3E}">
        <p14:creationId xmlns:p14="http://schemas.microsoft.com/office/powerpoint/2010/main" val="23005947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Interim results: </a:t>
            </a:r>
            <a:br>
              <a:rPr lang="en-US" b="1" dirty="0" smtClean="0"/>
            </a:br>
            <a:r>
              <a:rPr lang="en-US" b="1" dirty="0" smtClean="0"/>
              <a:t>level 3 &amp; 4b - </a:t>
            </a:r>
            <a:r>
              <a:rPr lang="en-US" b="1" dirty="0" err="1"/>
              <a:t>b</a:t>
            </a:r>
            <a:r>
              <a:rPr lang="en-US" b="1" dirty="0" err="1" smtClean="0"/>
              <a:t>ehaviour</a:t>
            </a:r>
            <a:r>
              <a:rPr lang="en-US" b="1" dirty="0" smtClean="0"/>
              <a:t> &amp; results</a:t>
            </a:r>
            <a:endParaRPr lang="en-US" b="1" dirty="0"/>
          </a:p>
        </p:txBody>
      </p:sp>
      <p:sp>
        <p:nvSpPr>
          <p:cNvPr id="3" name="Content Placeholder 2"/>
          <p:cNvSpPr>
            <a:spLocks noGrp="1"/>
          </p:cNvSpPr>
          <p:nvPr>
            <p:ph idx="1"/>
          </p:nvPr>
        </p:nvSpPr>
        <p:spPr>
          <a:xfrm>
            <a:off x="250825" y="1628800"/>
            <a:ext cx="8662988" cy="4824388"/>
          </a:xfrm>
        </p:spPr>
        <p:txBody>
          <a:bodyPr/>
          <a:lstStyle/>
          <a:p>
            <a:r>
              <a:rPr lang="en-US" dirty="0" smtClean="0"/>
              <a:t>Application in the workplace</a:t>
            </a:r>
          </a:p>
          <a:p>
            <a:pPr lvl="1"/>
            <a:r>
              <a:rPr lang="en-US" i="1" dirty="0" smtClean="0"/>
              <a:t>‘I was able to incorporate my learning into work practice, then have the opportunity to discuss with the facilitator and fellow students’</a:t>
            </a:r>
          </a:p>
          <a:p>
            <a:pPr marL="177800" lvl="1" indent="0">
              <a:buNone/>
            </a:pPr>
            <a:endParaRPr lang="en-US" i="1" dirty="0" smtClean="0"/>
          </a:p>
          <a:p>
            <a:r>
              <a:rPr lang="en-US" dirty="0" smtClean="0"/>
              <a:t>Transfer of to other contexts (e.g. teaching about other chronic conditions, teaching health professionals)</a:t>
            </a:r>
          </a:p>
          <a:p>
            <a:pPr lvl="1"/>
            <a:r>
              <a:rPr lang="en-US" i="1" dirty="0" smtClean="0"/>
              <a:t>‘some ideas that came into mind…following the webinar…I was approached to do some education within my own industry and rather that the clinical [X] stuff…I actually managed to get approved something that was called ‘Difficult Conversations’…I recall very much pulling on the skills that I learnt [from the webinar]’</a:t>
            </a:r>
            <a:endParaRPr lang="en-US" i="1" dirty="0"/>
          </a:p>
        </p:txBody>
      </p:sp>
      <p:sp>
        <p:nvSpPr>
          <p:cNvPr id="4" name="Slide Number Placeholder 3"/>
          <p:cNvSpPr>
            <a:spLocks noGrp="1"/>
          </p:cNvSpPr>
          <p:nvPr>
            <p:ph type="sldNum" sz="quarter" idx="10"/>
          </p:nvPr>
        </p:nvSpPr>
        <p:spPr/>
        <p:txBody>
          <a:bodyPr/>
          <a:lstStyle/>
          <a:p>
            <a:pPr>
              <a:defRPr/>
            </a:pPr>
            <a:fld id="{3DD90A02-856B-BE4F-814D-23C1E340F10E}" type="slidenum">
              <a:rPr lang="en-AU" smtClean="0"/>
              <a:pPr>
                <a:defRPr/>
              </a:pPr>
              <a:t>13</a:t>
            </a:fld>
            <a:endParaRPr lang="en-AU"/>
          </a:p>
        </p:txBody>
      </p:sp>
    </p:spTree>
    <p:extLst>
      <p:ext uri="{BB962C8B-B14F-4D97-AF65-F5344CB8AC3E}">
        <p14:creationId xmlns:p14="http://schemas.microsoft.com/office/powerpoint/2010/main" val="17394123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b="1" dirty="0" smtClean="0">
                <a:latin typeface="Arial" charset="0"/>
              </a:rPr>
              <a:t>Future plans: 2014</a:t>
            </a:r>
            <a:endParaRPr lang="en-US" b="1" dirty="0">
              <a:latin typeface="Arial" charset="0"/>
            </a:endParaRPr>
          </a:p>
        </p:txBody>
      </p:sp>
      <p:sp>
        <p:nvSpPr>
          <p:cNvPr id="2" name="Content Placeholder 1"/>
          <p:cNvSpPr>
            <a:spLocks noGrp="1"/>
          </p:cNvSpPr>
          <p:nvPr>
            <p:ph idx="1"/>
          </p:nvPr>
        </p:nvSpPr>
        <p:spPr>
          <a:xfrm>
            <a:off x="250825" y="1628800"/>
            <a:ext cx="8662988" cy="4824388"/>
          </a:xfrm>
        </p:spPr>
        <p:txBody>
          <a:bodyPr/>
          <a:lstStyle/>
          <a:p>
            <a:r>
              <a:rPr lang="en-US" dirty="0" smtClean="0"/>
              <a:t>Program modifications 2014</a:t>
            </a:r>
          </a:p>
          <a:p>
            <a:pPr lvl="1"/>
            <a:r>
              <a:rPr lang="en-US" dirty="0" smtClean="0"/>
              <a:t>Additional session to be added (1 month following last session - </a:t>
            </a:r>
            <a:r>
              <a:rPr lang="en-US" dirty="0" err="1" smtClean="0"/>
              <a:t>ie</a:t>
            </a:r>
            <a:r>
              <a:rPr lang="en-US" dirty="0" smtClean="0"/>
              <a:t> session 5) to provide students an opportunity to </a:t>
            </a:r>
            <a:r>
              <a:rPr lang="en-US" dirty="0" err="1" smtClean="0"/>
              <a:t>synthesise</a:t>
            </a:r>
            <a:r>
              <a:rPr lang="en-US" dirty="0" smtClean="0"/>
              <a:t> learning via a formal case presentation to other participants</a:t>
            </a:r>
          </a:p>
          <a:p>
            <a:pPr lvl="1"/>
            <a:r>
              <a:rPr lang="en-US" dirty="0" smtClean="0"/>
              <a:t>Formally reflect the workload and program requirements for CPD accreditation </a:t>
            </a:r>
          </a:p>
          <a:p>
            <a:pPr lvl="1"/>
            <a:r>
              <a:rPr lang="en-US" dirty="0" smtClean="0"/>
              <a:t>Review and update materials</a:t>
            </a:r>
          </a:p>
          <a:p>
            <a:pPr marL="177800" lvl="1" indent="0">
              <a:buNone/>
            </a:pPr>
            <a:endParaRPr lang="en-US" dirty="0" smtClean="0"/>
          </a:p>
          <a:p>
            <a:r>
              <a:rPr lang="en-US" dirty="0" smtClean="0"/>
              <a:t>Capacity building </a:t>
            </a:r>
          </a:p>
          <a:p>
            <a:pPr lvl="1"/>
            <a:r>
              <a:rPr lang="en-US" dirty="0" smtClean="0"/>
              <a:t>Train additional facilitators</a:t>
            </a:r>
          </a:p>
          <a:p>
            <a:pPr lvl="1"/>
            <a:r>
              <a:rPr lang="en-US" dirty="0" smtClean="0"/>
              <a:t>Incorporate video vignettes demonstrating skills</a:t>
            </a:r>
          </a:p>
          <a:p>
            <a:pPr lvl="1"/>
            <a:r>
              <a:rPr lang="en-US" dirty="0" smtClean="0"/>
              <a:t>Continue research to gain further insights into this medium for skills development </a:t>
            </a:r>
          </a:p>
          <a:p>
            <a:pPr marL="473075" lvl="1" indent="-285750"/>
            <a:endParaRPr lang="en-US" dirty="0"/>
          </a:p>
        </p:txBody>
      </p:sp>
      <p:sp>
        <p:nvSpPr>
          <p:cNvPr id="60418"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C4962F-D6D5-FE4E-81CA-0EAB5883C496}" type="slidenum">
              <a:rPr lang="en-AU" sz="900">
                <a:solidFill>
                  <a:srgbClr val="CE1126"/>
                </a:solidFill>
                <a:cs typeface="Arial" charset="0"/>
              </a:rPr>
              <a:pPr eaLnBrk="1" hangingPunct="1"/>
              <a:t>14</a:t>
            </a:fld>
            <a:endParaRPr lang="en-AU" sz="900">
              <a:solidFill>
                <a:srgbClr val="CE1126"/>
              </a:solidFill>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9"/>
          <p:cNvSpPr>
            <a:spLocks noGrp="1"/>
          </p:cNvSpPr>
          <p:nvPr>
            <p:ph type="title" idx="4294967295"/>
          </p:nvPr>
        </p:nvSpPr>
        <p:spPr/>
        <p:txBody>
          <a:bodyPr/>
          <a:lstStyle/>
          <a:p>
            <a:pPr eaLnBrk="1" hangingPunct="1"/>
            <a:r>
              <a:rPr lang="en-AU" b="1" dirty="0" smtClean="0">
                <a:latin typeface="Arial" charset="0"/>
              </a:rPr>
              <a:t>Educational </a:t>
            </a:r>
            <a:r>
              <a:rPr lang="en-AU" b="1" dirty="0">
                <a:latin typeface="Arial" charset="0"/>
              </a:rPr>
              <a:t>c</a:t>
            </a:r>
            <a:r>
              <a:rPr lang="en-AU" b="1" dirty="0" smtClean="0">
                <a:latin typeface="Arial" charset="0"/>
              </a:rPr>
              <a:t>ontext</a:t>
            </a:r>
            <a:endParaRPr lang="en-AU" b="1" dirty="0">
              <a:latin typeface="Arial" charset="0"/>
            </a:endParaRPr>
          </a:p>
        </p:txBody>
      </p:sp>
      <p:sp>
        <p:nvSpPr>
          <p:cNvPr id="50178" name="Rectangle 10"/>
          <p:cNvSpPr>
            <a:spLocks noGrp="1"/>
          </p:cNvSpPr>
          <p:nvPr>
            <p:ph type="body" idx="4294967295"/>
          </p:nvPr>
        </p:nvSpPr>
        <p:spPr>
          <a:xfrm>
            <a:off x="323527" y="1412776"/>
            <a:ext cx="8590285" cy="5256584"/>
          </a:xfrm>
        </p:spPr>
        <p:txBody>
          <a:bodyPr/>
          <a:lstStyle/>
          <a:p>
            <a:pPr eaLnBrk="1" hangingPunct="1"/>
            <a:r>
              <a:rPr lang="en-AU" dirty="0" smtClean="0">
                <a:latin typeface="Arial" charset="0"/>
              </a:rPr>
              <a:t>All health professionals need to undertake continuing education to maintain currency and/or</a:t>
            </a:r>
            <a:r>
              <a:rPr lang="en-AU" dirty="0">
                <a:latin typeface="Arial" charset="0"/>
              </a:rPr>
              <a:t> </a:t>
            </a:r>
            <a:r>
              <a:rPr lang="en-AU" dirty="0" smtClean="0">
                <a:latin typeface="Arial" charset="0"/>
              </a:rPr>
              <a:t>develop new skills following graduation</a:t>
            </a:r>
          </a:p>
          <a:p>
            <a:pPr marL="0" indent="0" eaLnBrk="1" hangingPunct="1">
              <a:buNone/>
            </a:pPr>
            <a:endParaRPr lang="en-AU" dirty="0" smtClean="0">
              <a:latin typeface="Arial" charset="0"/>
            </a:endParaRPr>
          </a:p>
          <a:p>
            <a:pPr eaLnBrk="1" hangingPunct="1"/>
            <a:r>
              <a:rPr lang="en-AU" dirty="0" smtClean="0">
                <a:latin typeface="Arial" charset="0"/>
              </a:rPr>
              <a:t>Why is this important in the context of pain management?</a:t>
            </a:r>
          </a:p>
          <a:p>
            <a:pPr lvl="1" eaLnBrk="1" hangingPunct="1"/>
            <a:r>
              <a:rPr lang="en-AU" dirty="0" smtClean="0">
                <a:latin typeface="Arial" charset="0"/>
              </a:rPr>
              <a:t>Effective management of pain is a major concern (medically, economically, politically) - it is the 3</a:t>
            </a:r>
            <a:r>
              <a:rPr lang="en-AU" baseline="30000" dirty="0" smtClean="0">
                <a:latin typeface="Arial" charset="0"/>
              </a:rPr>
              <a:t>rd</a:t>
            </a:r>
            <a:r>
              <a:rPr lang="en-AU" dirty="0" smtClean="0">
                <a:latin typeface="Arial" charset="0"/>
              </a:rPr>
              <a:t> highest cost of all chronic conditions in Australia</a:t>
            </a:r>
          </a:p>
          <a:p>
            <a:pPr lvl="1" eaLnBrk="1" hangingPunct="1"/>
            <a:r>
              <a:rPr lang="en-AU" dirty="0" smtClean="0">
                <a:latin typeface="Arial" charset="0"/>
              </a:rPr>
              <a:t>Many health professionals managing patients with persistent pain mainly focus on pain relief NOT strategies for living with pain </a:t>
            </a:r>
          </a:p>
          <a:p>
            <a:pPr lvl="1"/>
            <a:r>
              <a:rPr lang="en-US" dirty="0" smtClean="0"/>
              <a:t>Barriers to conducting a comprehensive, </a:t>
            </a:r>
            <a:r>
              <a:rPr lang="en-US" dirty="0" err="1" smtClean="0"/>
              <a:t>biopsychosocial</a:t>
            </a:r>
            <a:r>
              <a:rPr lang="en-US" dirty="0" smtClean="0"/>
              <a:t> assessment of patients with persistent pain are:</a:t>
            </a:r>
          </a:p>
          <a:p>
            <a:pPr lvl="2"/>
            <a:r>
              <a:rPr lang="en-US" dirty="0"/>
              <a:t>L</a:t>
            </a:r>
            <a:r>
              <a:rPr lang="en-US" dirty="0" smtClean="0"/>
              <a:t>ack </a:t>
            </a:r>
            <a:r>
              <a:rPr lang="en-US" dirty="0"/>
              <a:t>of confidence in applying this approach due to limited exposure and specific </a:t>
            </a:r>
            <a:r>
              <a:rPr lang="en-US" dirty="0" smtClean="0"/>
              <a:t>training </a:t>
            </a:r>
          </a:p>
          <a:p>
            <a:pPr lvl="2"/>
            <a:r>
              <a:rPr lang="en-US" dirty="0" smtClean="0"/>
              <a:t>C</a:t>
            </a:r>
            <a:r>
              <a:rPr lang="en-AU" dirty="0" err="1" smtClean="0"/>
              <a:t>onstraints</a:t>
            </a:r>
            <a:r>
              <a:rPr lang="en-AU" dirty="0" smtClean="0"/>
              <a:t> (</a:t>
            </a:r>
            <a:r>
              <a:rPr lang="en-AU" dirty="0" err="1" smtClean="0"/>
              <a:t>eg</a:t>
            </a:r>
            <a:r>
              <a:rPr lang="en-AU" dirty="0" smtClean="0"/>
              <a:t> workforce culture, lack of managerial support) that inhibit transfer of training to the workplace</a:t>
            </a:r>
          </a:p>
          <a:p>
            <a:pPr marL="361950" lvl="2" indent="0">
              <a:buNone/>
            </a:pPr>
            <a:endParaRPr lang="en-AU" dirty="0"/>
          </a:p>
          <a:p>
            <a:pPr marL="0" indent="0" eaLnBrk="1" hangingPunct="1">
              <a:buNone/>
            </a:pPr>
            <a:endParaRPr lang="en-AU" b="1" dirty="0"/>
          </a:p>
          <a:p>
            <a:pPr eaLnBrk="1" hangingPunct="1"/>
            <a:endParaRPr lang="en-AU" dirty="0">
              <a:latin typeface="Arial" charset="0"/>
            </a:endParaRPr>
          </a:p>
        </p:txBody>
      </p:sp>
      <p:sp>
        <p:nvSpPr>
          <p:cNvPr id="50179" name="Slide Number Placeholder 3"/>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67BE60F-8217-F84F-BD51-C8373715317B}" type="slidenum">
              <a:rPr lang="en-AU" sz="900">
                <a:solidFill>
                  <a:srgbClr val="CE1126"/>
                </a:solidFill>
              </a:rPr>
              <a:pPr eaLnBrk="1" hangingPunct="1"/>
              <a:t>2</a:t>
            </a:fld>
            <a:endParaRPr lang="en-AU" sz="900">
              <a:solidFill>
                <a:srgbClr val="CE1126"/>
              </a:solidFill>
            </a:endParaRPr>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8">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178">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178">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178">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0178">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017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AU" b="1" dirty="0" smtClean="0">
                <a:latin typeface="Arial" charset="0"/>
              </a:rPr>
              <a:t>Online skills development  </a:t>
            </a:r>
            <a:endParaRPr lang="en-AU" b="1" dirty="0">
              <a:latin typeface="Arial" charset="0"/>
            </a:endParaRPr>
          </a:p>
        </p:txBody>
      </p:sp>
      <p:sp>
        <p:nvSpPr>
          <p:cNvPr id="51202" name="Content Placeholder 2"/>
          <p:cNvSpPr>
            <a:spLocks noGrp="1"/>
          </p:cNvSpPr>
          <p:nvPr>
            <p:ph idx="1"/>
          </p:nvPr>
        </p:nvSpPr>
        <p:spPr>
          <a:xfrm>
            <a:off x="250825" y="1484313"/>
            <a:ext cx="8662988" cy="4968875"/>
          </a:xfrm>
        </p:spPr>
        <p:txBody>
          <a:bodyPr/>
          <a:lstStyle/>
          <a:p>
            <a:pPr eaLnBrk="1" hangingPunct="1"/>
            <a:r>
              <a:rPr lang="en-US" dirty="0" smtClean="0">
                <a:latin typeface="Arial" charset="0"/>
              </a:rPr>
              <a:t>Why use webinars for skills training? </a:t>
            </a:r>
          </a:p>
          <a:p>
            <a:pPr lvl="1" eaLnBrk="1" hangingPunct="1"/>
            <a:r>
              <a:rPr dirty="0" smtClean="0">
                <a:latin typeface="Arial" charset="0"/>
              </a:rPr>
              <a:t>Busy professionals</a:t>
            </a:r>
            <a:r>
              <a:rPr lang="en-US" dirty="0" smtClean="0">
                <a:latin typeface="Arial" charset="0"/>
              </a:rPr>
              <a:t> /</a:t>
            </a:r>
            <a:r>
              <a:rPr dirty="0" smtClean="0">
                <a:latin typeface="Arial" charset="0"/>
              </a:rPr>
              <a:t> </a:t>
            </a:r>
            <a:r>
              <a:rPr dirty="0">
                <a:latin typeface="Arial" charset="0"/>
              </a:rPr>
              <a:t>time poor </a:t>
            </a:r>
            <a:endParaRPr lang="en-US" dirty="0" smtClean="0">
              <a:latin typeface="Arial" charset="0"/>
            </a:endParaRPr>
          </a:p>
          <a:p>
            <a:pPr lvl="1" eaLnBrk="1" hangingPunct="1"/>
            <a:r>
              <a:rPr lang="en-US" dirty="0" smtClean="0">
                <a:latin typeface="Arial" charset="0"/>
              </a:rPr>
              <a:t>Web-conferencing format enables: </a:t>
            </a:r>
          </a:p>
          <a:p>
            <a:pPr lvl="2" eaLnBrk="1" hangingPunct="1"/>
            <a:r>
              <a:rPr lang="en-US" dirty="0" smtClean="0">
                <a:latin typeface="Arial" charset="0"/>
              </a:rPr>
              <a:t>access after hours – anywhere, anytime </a:t>
            </a:r>
          </a:p>
          <a:p>
            <a:pPr lvl="2" eaLnBrk="1" hangingPunct="1"/>
            <a:r>
              <a:rPr lang="en-US" dirty="0">
                <a:latin typeface="Arial" charset="0"/>
              </a:rPr>
              <a:t>a</a:t>
            </a:r>
            <a:r>
              <a:rPr lang="en-US" dirty="0" smtClean="0">
                <a:latin typeface="Arial" charset="0"/>
              </a:rPr>
              <a:t>ccess to expertise without the cost of travel, accommodation etc</a:t>
            </a:r>
            <a:r>
              <a:rPr lang="en-US" dirty="0">
                <a:latin typeface="Arial" charset="0"/>
              </a:rPr>
              <a:t>.</a:t>
            </a:r>
            <a:r>
              <a:rPr lang="en-US" dirty="0" smtClean="0">
                <a:latin typeface="Arial" charset="0"/>
              </a:rPr>
              <a:t> </a:t>
            </a:r>
          </a:p>
          <a:p>
            <a:pPr lvl="2" eaLnBrk="1" hangingPunct="1"/>
            <a:r>
              <a:rPr lang="en-US" dirty="0" smtClean="0">
                <a:latin typeface="Arial" charset="0"/>
              </a:rPr>
              <a:t>opportunity for real time interaction/feedback (teacher and participants)</a:t>
            </a:r>
          </a:p>
          <a:p>
            <a:pPr lvl="2" eaLnBrk="1" hangingPunct="1"/>
            <a:r>
              <a:rPr lang="en-US" dirty="0">
                <a:latin typeface="Arial" charset="0"/>
              </a:rPr>
              <a:t>n</a:t>
            </a:r>
            <a:r>
              <a:rPr lang="en-US" dirty="0" smtClean="0">
                <a:latin typeface="Arial" charset="0"/>
              </a:rPr>
              <a:t>etworking with other like-minded professions working in the field</a:t>
            </a:r>
          </a:p>
          <a:p>
            <a:pPr lvl="2" eaLnBrk="1" hangingPunct="1"/>
            <a:endParaRPr lang="en-US" dirty="0" smtClean="0">
              <a:latin typeface="Arial" charset="0"/>
            </a:endParaRPr>
          </a:p>
          <a:p>
            <a:pPr eaLnBrk="1" hangingPunct="1"/>
            <a:r>
              <a:rPr lang="en-US" dirty="0" smtClean="0">
                <a:latin typeface="Arial" charset="0"/>
              </a:rPr>
              <a:t>What are the design considerations for online skills training?</a:t>
            </a:r>
          </a:p>
          <a:p>
            <a:pPr lvl="1" eaLnBrk="1" hangingPunct="1"/>
            <a:r>
              <a:rPr lang="en-US" dirty="0">
                <a:latin typeface="Arial" charset="0"/>
              </a:rPr>
              <a:t>p</a:t>
            </a:r>
            <a:r>
              <a:rPr lang="en-US" dirty="0" smtClean="0">
                <a:latin typeface="Arial" charset="0"/>
              </a:rPr>
              <a:t>rovision of learning supports and scaffolds</a:t>
            </a:r>
          </a:p>
          <a:p>
            <a:pPr lvl="1" eaLnBrk="1" hangingPunct="1"/>
            <a:r>
              <a:rPr lang="en-US" dirty="0">
                <a:latin typeface="Arial" charset="0"/>
              </a:rPr>
              <a:t>p</a:t>
            </a:r>
            <a:r>
              <a:rPr lang="en-US" dirty="0" smtClean="0">
                <a:latin typeface="Arial" charset="0"/>
              </a:rPr>
              <a:t>rogression of content and opportunities for participant feedback/review of skills</a:t>
            </a:r>
          </a:p>
          <a:p>
            <a:pPr lvl="1" eaLnBrk="1" hangingPunct="1"/>
            <a:r>
              <a:rPr lang="en-US" dirty="0" smtClean="0">
                <a:latin typeface="Arial" charset="0"/>
              </a:rPr>
              <a:t>opportunities to practice skills in workplace setting</a:t>
            </a:r>
          </a:p>
          <a:p>
            <a:pPr lvl="1" eaLnBrk="1" hangingPunct="1"/>
            <a:endParaRPr lang="en-US" dirty="0" smtClean="0">
              <a:latin typeface="Arial" charset="0"/>
            </a:endParaRPr>
          </a:p>
          <a:p>
            <a:pPr lvl="1" eaLnBrk="1" hangingPunct="1"/>
            <a:endParaRPr lang="en-US" dirty="0" smtClean="0">
              <a:latin typeface="Arial" charset="0"/>
            </a:endParaRPr>
          </a:p>
          <a:p>
            <a:pPr lvl="1" eaLnBrk="1" hangingPunct="1"/>
            <a:endParaRPr dirty="0">
              <a:latin typeface="Arial" charset="0"/>
            </a:endParaRPr>
          </a:p>
          <a:p>
            <a:pPr eaLnBrk="1" hangingPunct="1"/>
            <a:endParaRPr dirty="0">
              <a:latin typeface="Arial" charset="0"/>
            </a:endParaRPr>
          </a:p>
        </p:txBody>
      </p:sp>
      <p:sp>
        <p:nvSpPr>
          <p:cNvPr id="51203" name="Slide Number Placeholder 2"/>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984DA2-F953-2544-95EA-2B54456F30BE}" type="slidenum">
              <a:rPr lang="en-AU" sz="900">
                <a:solidFill>
                  <a:srgbClr val="CE1126"/>
                </a:solidFill>
              </a:rPr>
              <a:pPr eaLnBrk="1" hangingPunct="1"/>
              <a:t>3</a:t>
            </a:fld>
            <a:endParaRPr lang="en-AU" sz="900">
              <a:solidFill>
                <a:srgbClr val="CE1126"/>
              </a:solidFill>
            </a:endParaRPr>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2">
                                            <p:txEl>
                                              <p:pRg st="8" end="8"/>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02">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202">
                                            <p:txEl>
                                              <p:pRg st="10" end="1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0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9"/>
          <p:cNvSpPr>
            <a:spLocks noGrp="1"/>
          </p:cNvSpPr>
          <p:nvPr>
            <p:ph type="title"/>
          </p:nvPr>
        </p:nvSpPr>
        <p:spPr/>
        <p:txBody>
          <a:bodyPr/>
          <a:lstStyle/>
          <a:p>
            <a:r>
              <a:rPr lang="en-US" b="1" dirty="0">
                <a:latin typeface="Arial" charset="0"/>
              </a:rPr>
              <a:t>Research </a:t>
            </a:r>
            <a:r>
              <a:rPr lang="en-US" b="1" dirty="0" smtClean="0">
                <a:latin typeface="Arial" charset="0"/>
              </a:rPr>
              <a:t>plan</a:t>
            </a:r>
            <a:endParaRPr lang="en-US" b="1" dirty="0">
              <a:latin typeface="Arial" charset="0"/>
            </a:endParaRPr>
          </a:p>
        </p:txBody>
      </p:sp>
      <p:sp>
        <p:nvSpPr>
          <p:cNvPr id="56322" name="Content Placeholder 10"/>
          <p:cNvSpPr>
            <a:spLocks noGrp="1"/>
          </p:cNvSpPr>
          <p:nvPr>
            <p:ph idx="1"/>
          </p:nvPr>
        </p:nvSpPr>
        <p:spPr>
          <a:xfrm>
            <a:off x="251520" y="1556792"/>
            <a:ext cx="8662988" cy="4968552"/>
          </a:xfrm>
        </p:spPr>
        <p:txBody>
          <a:bodyPr/>
          <a:lstStyle/>
          <a:p>
            <a:pPr marL="0" indent="0">
              <a:buNone/>
            </a:pPr>
            <a:r>
              <a:rPr lang="en-US" dirty="0" smtClean="0">
                <a:solidFill>
                  <a:srgbClr val="FF0000"/>
                </a:solidFill>
              </a:rPr>
              <a:t>Aim: </a:t>
            </a:r>
          </a:p>
          <a:p>
            <a:pPr marL="0" indent="0">
              <a:buNone/>
            </a:pPr>
            <a:r>
              <a:rPr lang="en-US" sz="1800" dirty="0" smtClean="0"/>
              <a:t>To examine </a:t>
            </a:r>
            <a:r>
              <a:rPr lang="en-US" sz="1800" dirty="0"/>
              <a:t>the design, implementation and outcomes of four (4) separate webinar </a:t>
            </a:r>
            <a:r>
              <a:rPr lang="en-US" sz="1800" dirty="0" smtClean="0"/>
              <a:t>programs in 2013</a:t>
            </a:r>
          </a:p>
          <a:p>
            <a:pPr marL="0" indent="0">
              <a:buNone/>
            </a:pPr>
            <a:r>
              <a:rPr lang="en-US" dirty="0" smtClean="0">
                <a:solidFill>
                  <a:srgbClr val="ED2B42"/>
                </a:solidFill>
              </a:rPr>
              <a:t>Questions:</a:t>
            </a:r>
          </a:p>
          <a:p>
            <a:pPr marL="644525" lvl="1" indent="-457200">
              <a:buFont typeface="+mj-lt"/>
              <a:buAutoNum type="arabicPeriod"/>
            </a:pPr>
            <a:r>
              <a:rPr lang="en-US" dirty="0" smtClean="0"/>
              <a:t>What </a:t>
            </a:r>
            <a:r>
              <a:rPr lang="en-US" dirty="0"/>
              <a:t>are the benefits and challenges of using of web-conferencing software for skills development training?</a:t>
            </a:r>
            <a:endParaRPr lang="en-AU" dirty="0"/>
          </a:p>
          <a:p>
            <a:pPr marL="644525" lvl="1" indent="-457200">
              <a:buAutoNum type="arabicPeriod"/>
            </a:pPr>
            <a:r>
              <a:rPr lang="en-US" dirty="0" smtClean="0"/>
              <a:t>How </a:t>
            </a:r>
            <a:r>
              <a:rPr lang="en-US" dirty="0"/>
              <a:t>did the structure and content of the program enable knowledge development and skills transfer</a:t>
            </a:r>
            <a:r>
              <a:rPr lang="en-US" dirty="0" smtClean="0"/>
              <a:t>?</a:t>
            </a:r>
          </a:p>
          <a:p>
            <a:pPr marL="644525" lvl="1" indent="-457200">
              <a:buAutoNum type="arabicPeriod"/>
            </a:pPr>
            <a:r>
              <a:rPr lang="en-US" dirty="0" smtClean="0"/>
              <a:t>What </a:t>
            </a:r>
            <a:r>
              <a:rPr lang="en-US" dirty="0"/>
              <a:t>modifications are needed to enhance the program and its outcomes</a:t>
            </a:r>
            <a:r>
              <a:rPr lang="en-US" dirty="0" smtClean="0"/>
              <a:t>?</a:t>
            </a:r>
            <a:endParaRPr lang="en-AU" dirty="0"/>
          </a:p>
          <a:p>
            <a:pPr marL="644525" lvl="1" indent="-457200">
              <a:buAutoNum type="arabicPeriod"/>
            </a:pPr>
            <a:r>
              <a:rPr lang="en-US" dirty="0" smtClean="0"/>
              <a:t>How </a:t>
            </a:r>
            <a:r>
              <a:rPr lang="en-US" dirty="0"/>
              <a:t>might this training methodology be </a:t>
            </a:r>
            <a:r>
              <a:rPr lang="en-US" dirty="0" err="1"/>
              <a:t>utilised</a:t>
            </a:r>
            <a:r>
              <a:rPr lang="en-US" dirty="0"/>
              <a:t> in other </a:t>
            </a:r>
            <a:r>
              <a:rPr lang="en-US" dirty="0" smtClean="0"/>
              <a:t>training contexts?</a:t>
            </a:r>
          </a:p>
          <a:p>
            <a:pPr marL="0" indent="0">
              <a:buNone/>
            </a:pPr>
            <a:r>
              <a:rPr lang="en-US" dirty="0" smtClean="0">
                <a:solidFill>
                  <a:srgbClr val="ED2B42"/>
                </a:solidFill>
              </a:rPr>
              <a:t>Methodology:</a:t>
            </a:r>
            <a:r>
              <a:rPr lang="en-US" dirty="0">
                <a:solidFill>
                  <a:srgbClr val="ED2B42"/>
                </a:solidFill>
              </a:rPr>
              <a:t> </a:t>
            </a:r>
            <a:endParaRPr lang="en-US" dirty="0" smtClean="0">
              <a:solidFill>
                <a:srgbClr val="ED2B42"/>
              </a:solidFill>
            </a:endParaRPr>
          </a:p>
          <a:p>
            <a:pPr marL="0" indent="0">
              <a:buNone/>
            </a:pPr>
            <a:r>
              <a:rPr lang="en-US" sz="1800" dirty="0" smtClean="0"/>
              <a:t>A modified version of Kirkpatrick’s Evaluation Model to frame the process of data collection </a:t>
            </a:r>
          </a:p>
          <a:p>
            <a:pPr marL="0" indent="0">
              <a:buNone/>
            </a:pPr>
            <a:endParaRPr lang="en-AU" sz="1800" dirty="0">
              <a:solidFill>
                <a:srgbClr val="ED2B42"/>
              </a:solidFill>
            </a:endParaRPr>
          </a:p>
          <a:p>
            <a:pPr marL="457200" indent="-457200">
              <a:buAutoNum type="arabicPeriod" startAt="2"/>
            </a:pPr>
            <a:endParaRPr lang="en-US" dirty="0" smtClean="0"/>
          </a:p>
          <a:p>
            <a:pPr marL="0" indent="0">
              <a:buNone/>
            </a:pPr>
            <a:endParaRPr lang="en-AU" dirty="0"/>
          </a:p>
          <a:p>
            <a:endParaRPr dirty="0">
              <a:latin typeface="Arial" charset="0"/>
            </a:endParaRPr>
          </a:p>
        </p:txBody>
      </p:sp>
      <p:sp>
        <p:nvSpPr>
          <p:cNvPr id="56323" name="Slide Number Placeholder 6"/>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4E864A9-49BB-CB44-BCF3-88D737AF294F}" type="slidenum">
              <a:rPr lang="en-AU" sz="900">
                <a:solidFill>
                  <a:srgbClr val="CE1126"/>
                </a:solidFill>
                <a:cs typeface="Arial" charset="0"/>
              </a:rPr>
              <a:pPr eaLnBrk="1" hangingPunct="1"/>
              <a:t>4</a:t>
            </a:fld>
            <a:endParaRPr lang="en-AU" sz="900">
              <a:solidFill>
                <a:srgbClr val="CE1126"/>
              </a:solidFill>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Evaluation framework: levels of analysis</a:t>
            </a:r>
            <a:endParaRPr lang="en-US"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57101782"/>
              </p:ext>
            </p:extLst>
          </p:nvPr>
        </p:nvGraphicFramePr>
        <p:xfrm>
          <a:off x="641829" y="1599479"/>
          <a:ext cx="4270375" cy="4502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6"/>
          </p:nvPr>
        </p:nvSpPr>
        <p:spPr/>
        <p:txBody>
          <a:bodyPr/>
          <a:lstStyle/>
          <a:p>
            <a:pPr>
              <a:defRPr/>
            </a:pPr>
            <a:fld id="{3F660F76-DA8C-7444-B4E4-3BFEBF245FEA}" type="slidenum">
              <a:rPr lang="en-AU" smtClean="0"/>
              <a:pPr>
                <a:defRPr/>
              </a:pPr>
              <a:t>5</a:t>
            </a:fld>
            <a:endParaRPr lang="en-AU"/>
          </a:p>
        </p:txBody>
      </p:sp>
      <p:sp>
        <p:nvSpPr>
          <p:cNvPr id="9" name="TextBox 8"/>
          <p:cNvSpPr txBox="1"/>
          <p:nvPr/>
        </p:nvSpPr>
        <p:spPr>
          <a:xfrm>
            <a:off x="3275856" y="5229200"/>
            <a:ext cx="5544616"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smtClean="0"/>
              <a:t>Learner’s </a:t>
            </a:r>
            <a:r>
              <a:rPr lang="en-AU" sz="1200" dirty="0"/>
              <a:t>views </a:t>
            </a:r>
            <a:r>
              <a:rPr lang="en-AU" sz="1200" dirty="0" smtClean="0"/>
              <a:t>on </a:t>
            </a:r>
            <a:r>
              <a:rPr lang="en-AU" sz="1200" dirty="0"/>
              <a:t>learning experience, its organization, presentation, content, </a:t>
            </a:r>
            <a:r>
              <a:rPr lang="en-AU" sz="1200" dirty="0" smtClean="0"/>
              <a:t>teaching methods &amp; </a:t>
            </a:r>
            <a:r>
              <a:rPr lang="en-AU" sz="1200" dirty="0"/>
              <a:t>aspects of the instructional organization, materials, </a:t>
            </a:r>
            <a:r>
              <a:rPr lang="en-AU" sz="1200" dirty="0" smtClean="0"/>
              <a:t>quality</a:t>
            </a:r>
            <a:endParaRPr lang="en-AU" sz="1200" dirty="0"/>
          </a:p>
        </p:txBody>
      </p:sp>
      <p:sp>
        <p:nvSpPr>
          <p:cNvPr id="10" name="TextBox 9"/>
          <p:cNvSpPr txBox="1"/>
          <p:nvPr/>
        </p:nvSpPr>
        <p:spPr>
          <a:xfrm>
            <a:off x="3275856" y="3933056"/>
            <a:ext cx="5513728"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smtClean="0"/>
              <a:t>Knowledge = acquisition of concepts/procedures/principles</a:t>
            </a:r>
          </a:p>
          <a:p>
            <a:pPr lvl="0"/>
            <a:r>
              <a:rPr lang="en-AU" sz="1200" dirty="0" smtClean="0"/>
              <a:t>Skills = acquisition of thinking</a:t>
            </a:r>
            <a:r>
              <a:rPr lang="en-AU" sz="1200" dirty="0"/>
              <a:t>/problem-</a:t>
            </a:r>
            <a:r>
              <a:rPr lang="en-AU" sz="1200" dirty="0" smtClean="0"/>
              <a:t>solving</a:t>
            </a:r>
            <a:r>
              <a:rPr lang="en-AU" sz="1200" dirty="0"/>
              <a:t>/</a:t>
            </a:r>
            <a:r>
              <a:rPr lang="en-AU" sz="1200" dirty="0" smtClean="0"/>
              <a:t>psychomotor/social </a:t>
            </a:r>
            <a:r>
              <a:rPr lang="en-AU" sz="1200" dirty="0"/>
              <a:t>skills</a:t>
            </a:r>
          </a:p>
        </p:txBody>
      </p:sp>
      <p:sp>
        <p:nvSpPr>
          <p:cNvPr id="11" name="TextBox 10"/>
          <p:cNvSpPr txBox="1"/>
          <p:nvPr/>
        </p:nvSpPr>
        <p:spPr>
          <a:xfrm>
            <a:off x="3275856" y="2636912"/>
            <a:ext cx="5513728"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a:t>Wider changes in the organizational/delivery of care, attributable to an educational program</a:t>
            </a:r>
          </a:p>
        </p:txBody>
      </p:sp>
      <p:sp>
        <p:nvSpPr>
          <p:cNvPr id="12" name="TextBox 11"/>
          <p:cNvSpPr txBox="1"/>
          <p:nvPr/>
        </p:nvSpPr>
        <p:spPr>
          <a:xfrm>
            <a:off x="3275856" y="1988840"/>
            <a:ext cx="5513728"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smtClean="0"/>
              <a:t>Improvement </a:t>
            </a:r>
            <a:r>
              <a:rPr lang="en-AU" sz="1200" dirty="0"/>
              <a:t>in </a:t>
            </a:r>
            <a:r>
              <a:rPr lang="en-AU" sz="1200" dirty="0" smtClean="0"/>
              <a:t>student learning/performance as a direct </a:t>
            </a:r>
            <a:r>
              <a:rPr lang="en-AU" sz="1200" dirty="0"/>
              <a:t>result of </a:t>
            </a:r>
            <a:r>
              <a:rPr lang="en-AU" sz="1200" dirty="0" smtClean="0"/>
              <a:t>the  </a:t>
            </a:r>
            <a:r>
              <a:rPr lang="en-AU" sz="1200" dirty="0"/>
              <a:t>educational </a:t>
            </a:r>
            <a:r>
              <a:rPr lang="en-AU" sz="1200" dirty="0" smtClean="0"/>
              <a:t>intervention</a:t>
            </a:r>
            <a:endParaRPr lang="en-AU" sz="1200" dirty="0"/>
          </a:p>
        </p:txBody>
      </p:sp>
      <p:sp>
        <p:nvSpPr>
          <p:cNvPr id="13" name="TextBox 12"/>
          <p:cNvSpPr txBox="1"/>
          <p:nvPr/>
        </p:nvSpPr>
        <p:spPr>
          <a:xfrm>
            <a:off x="3275856" y="4581128"/>
            <a:ext cx="5544616"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a:t>Outcomes here relate to changes in the reciprocal attitudes or perceptions between participant groups toward intervention/simulation. </a:t>
            </a:r>
          </a:p>
        </p:txBody>
      </p:sp>
      <p:sp>
        <p:nvSpPr>
          <p:cNvPr id="14" name="TextBox 13"/>
          <p:cNvSpPr txBox="1"/>
          <p:nvPr/>
        </p:nvSpPr>
        <p:spPr>
          <a:xfrm>
            <a:off x="3275856" y="3284984"/>
            <a:ext cx="5513728" cy="461665"/>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pPr lvl="0"/>
            <a:r>
              <a:rPr lang="en-AU" sz="1200" dirty="0"/>
              <a:t>Documents the transfer of learning to the workplace or willingness of learners to apply new knowledge and skills</a:t>
            </a:r>
          </a:p>
        </p:txBody>
      </p:sp>
      <p:sp>
        <p:nvSpPr>
          <p:cNvPr id="3" name="TextBox 2"/>
          <p:cNvSpPr txBox="1"/>
          <p:nvPr/>
        </p:nvSpPr>
        <p:spPr>
          <a:xfrm>
            <a:off x="6084168" y="6165304"/>
            <a:ext cx="2808312" cy="261610"/>
          </a:xfrm>
          <a:prstGeom prst="rect">
            <a:avLst/>
          </a:prstGeom>
          <a:noFill/>
        </p:spPr>
        <p:txBody>
          <a:bodyPr wrap="square" rtlCol="0">
            <a:spAutoFit/>
          </a:bodyPr>
          <a:lstStyle/>
          <a:p>
            <a:pPr algn="r"/>
            <a:r>
              <a:rPr lang="en-US" sz="1100" dirty="0" err="1" smtClean="0"/>
              <a:t>Steinert</a:t>
            </a:r>
            <a:r>
              <a:rPr lang="en-US" sz="1100" dirty="0" smtClean="0"/>
              <a:t> et al, Medical Teacher 2006</a:t>
            </a:r>
            <a:endParaRPr lang="en-US" sz="1100" dirty="0"/>
          </a:p>
        </p:txBody>
      </p:sp>
    </p:spTree>
    <p:extLst>
      <p:ext uri="{BB962C8B-B14F-4D97-AF65-F5344CB8AC3E}">
        <p14:creationId xmlns:p14="http://schemas.microsoft.com/office/powerpoint/2010/main" val="39271308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b="1" dirty="0" smtClean="0"/>
              <a:t>Data collection </a:t>
            </a:r>
            <a:r>
              <a:rPr lang="en-US" b="1" dirty="0"/>
              <a:t>s</a:t>
            </a:r>
            <a:r>
              <a:rPr lang="en-US" b="1" dirty="0" smtClean="0"/>
              <a:t>trategies</a:t>
            </a:r>
            <a:endParaRPr lang="en-US" b="1" dirty="0"/>
          </a:p>
        </p:txBody>
      </p:sp>
      <p:sp>
        <p:nvSpPr>
          <p:cNvPr id="4" name="Content Placeholder 3"/>
          <p:cNvSpPr>
            <a:spLocks noGrp="1"/>
          </p:cNvSpPr>
          <p:nvPr>
            <p:ph idx="1"/>
          </p:nvPr>
        </p:nvSpPr>
        <p:spPr>
          <a:xfrm>
            <a:off x="250825" y="1700808"/>
            <a:ext cx="8662988" cy="4752380"/>
          </a:xfrm>
        </p:spPr>
        <p:txBody>
          <a:bodyPr/>
          <a:lstStyle/>
          <a:p>
            <a:r>
              <a:rPr lang="en-US" dirty="0" smtClean="0"/>
              <a:t>Data collection to review process, impact and outcome of webinar training</a:t>
            </a:r>
            <a:endParaRPr lang="en-US" dirty="0"/>
          </a:p>
        </p:txBody>
      </p:sp>
      <p:sp>
        <p:nvSpPr>
          <p:cNvPr id="7" name="Slide Number Placeholder 6"/>
          <p:cNvSpPr>
            <a:spLocks noGrp="1"/>
          </p:cNvSpPr>
          <p:nvPr>
            <p:ph type="sldNum" sz="quarter" idx="10"/>
          </p:nvPr>
        </p:nvSpPr>
        <p:spPr/>
        <p:txBody>
          <a:bodyPr/>
          <a:lstStyle/>
          <a:p>
            <a:pPr>
              <a:defRPr/>
            </a:pPr>
            <a:fld id="{3F660F76-DA8C-7444-B4E4-3BFEBF245FEA}" type="slidenum">
              <a:rPr lang="en-AU" smtClean="0"/>
              <a:pPr>
                <a:defRPr/>
              </a:pPr>
              <a:t>6</a:t>
            </a:fld>
            <a:endParaRPr lang="en-AU"/>
          </a:p>
        </p:txBody>
      </p:sp>
      <p:graphicFrame>
        <p:nvGraphicFramePr>
          <p:cNvPr id="2" name="Table 1"/>
          <p:cNvGraphicFramePr>
            <a:graphicFrameLocks noGrp="1"/>
          </p:cNvGraphicFramePr>
          <p:nvPr>
            <p:extLst>
              <p:ext uri="{D42A27DB-BD31-4B8C-83A1-F6EECF244321}">
                <p14:modId xmlns:p14="http://schemas.microsoft.com/office/powerpoint/2010/main" val="1772149404"/>
              </p:ext>
            </p:extLst>
          </p:nvPr>
        </p:nvGraphicFramePr>
        <p:xfrm>
          <a:off x="467545" y="2369656"/>
          <a:ext cx="8328248" cy="3723640"/>
        </p:xfrm>
        <a:graphic>
          <a:graphicData uri="http://schemas.openxmlformats.org/drawingml/2006/table">
            <a:tbl>
              <a:tblPr firstRow="1" bandRow="1">
                <a:tableStyleId>{5C22544A-7EE6-4342-B048-85BDC9FD1C3A}</a:tableStyleId>
              </a:tblPr>
              <a:tblGrid>
                <a:gridCol w="3816424"/>
                <a:gridCol w="4511824"/>
              </a:tblGrid>
              <a:tr h="370840">
                <a:tc>
                  <a:txBody>
                    <a:bodyPr/>
                    <a:lstStyle/>
                    <a:p>
                      <a:r>
                        <a:rPr lang="en-US" dirty="0" smtClean="0"/>
                        <a:t>Data</a:t>
                      </a:r>
                      <a:endParaRPr lang="en-US" dirty="0"/>
                    </a:p>
                  </a:txBody>
                  <a:tcPr>
                    <a:lnL w="12700" cap="flat" cmpd="sng" algn="ctr">
                      <a:solidFill>
                        <a:srgbClr val="42145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r>
                        <a:rPr lang="en-US" dirty="0" smtClean="0"/>
                        <a:t>Focus of analysis</a:t>
                      </a:r>
                      <a:endParaRPr lang="en-US" dirty="0"/>
                    </a:p>
                  </a:txBody>
                  <a:tcPr>
                    <a:lnL w="12700" cap="flat" cmpd="sng" algn="ctr">
                      <a:solidFill>
                        <a:srgbClr val="FFFFF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r>
              <a:tr h="370840">
                <a:tc>
                  <a:txBody>
                    <a:bodyPr/>
                    <a:lstStyle/>
                    <a:p>
                      <a:pPr lvl="0"/>
                      <a:r>
                        <a:rPr lang="en-AU" sz="1600" smtClean="0"/>
                        <a:t>Quantitative </a:t>
                      </a:r>
                      <a:r>
                        <a:rPr lang="en-AU" sz="1600" smtClean="0"/>
                        <a:t>data</a:t>
                      </a:r>
                      <a:endParaRPr lang="en-AU" sz="1600" dirty="0" smtClean="0"/>
                    </a:p>
                    <a:p>
                      <a:pPr marL="285750" lvl="0" indent="-285750">
                        <a:buFont typeface="Arial"/>
                        <a:buChar char="•"/>
                      </a:pPr>
                      <a:r>
                        <a:rPr lang="en-AU" sz="1600" dirty="0" smtClean="0"/>
                        <a:t>Participant demographics</a:t>
                      </a:r>
                    </a:p>
                    <a:p>
                      <a:pPr marL="285750" lvl="0" indent="-285750">
                        <a:buFont typeface="Arial"/>
                        <a:buChar char="•"/>
                      </a:pPr>
                      <a:r>
                        <a:rPr lang="en-AU" sz="1600" dirty="0" smtClean="0"/>
                        <a:t>Enrolment numbers/participation patterns </a:t>
                      </a:r>
                    </a:p>
                    <a:p>
                      <a:pPr marL="285750" lvl="0" indent="-285750">
                        <a:buFont typeface="Arial"/>
                        <a:buChar char="•"/>
                      </a:pPr>
                      <a:r>
                        <a:rPr lang="en-AU" sz="1600" dirty="0" smtClean="0"/>
                        <a:t>Pre and post test (questionnaire) </a:t>
                      </a:r>
                    </a:p>
                    <a:p>
                      <a:pPr marL="285750" lvl="0" indent="-285750">
                        <a:buFont typeface="Arial"/>
                        <a:buChar char="•"/>
                      </a:pPr>
                      <a:r>
                        <a:rPr lang="en-AU" sz="1600" dirty="0" smtClean="0"/>
                        <a:t>Program evaluation (questionnaire)</a:t>
                      </a:r>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r>
                        <a:rPr lang="en-US" sz="1600" dirty="0" smtClean="0"/>
                        <a:t>Data gathered reviews:</a:t>
                      </a:r>
                    </a:p>
                    <a:p>
                      <a:pPr marL="285750" indent="-285750">
                        <a:buFont typeface="Arial"/>
                        <a:buChar char="•"/>
                      </a:pPr>
                      <a:r>
                        <a:rPr lang="en-US" sz="1600" dirty="0" smtClean="0"/>
                        <a:t>Level 1: Reaction/Participation (process)</a:t>
                      </a:r>
                    </a:p>
                    <a:p>
                      <a:pPr marL="285750" indent="-285750">
                        <a:buFont typeface="Arial"/>
                        <a:buChar char="•"/>
                      </a:pPr>
                      <a:r>
                        <a:rPr lang="en-US" sz="1600" dirty="0" smtClean="0"/>
                        <a:t>Level 2a:</a:t>
                      </a:r>
                      <a:r>
                        <a:rPr lang="en-US" sz="1600" baseline="0" dirty="0" smtClean="0"/>
                        <a:t> </a:t>
                      </a:r>
                      <a:r>
                        <a:rPr lang="en-US" sz="1600" dirty="0" smtClean="0"/>
                        <a:t>Modification</a:t>
                      </a:r>
                      <a:r>
                        <a:rPr lang="en-US" sz="1600" baseline="0" dirty="0" smtClean="0"/>
                        <a:t> of a</a:t>
                      </a:r>
                      <a:r>
                        <a:rPr lang="en-US" sz="1600" dirty="0" smtClean="0"/>
                        <a:t>ttitudes (impact)</a:t>
                      </a:r>
                    </a:p>
                    <a:p>
                      <a:pPr marL="285750" indent="-285750">
                        <a:buFont typeface="Arial"/>
                        <a:buChar char="•"/>
                      </a:pPr>
                      <a:r>
                        <a:rPr lang="en-US" sz="1600" dirty="0" smtClean="0"/>
                        <a:t>Level 2b: Modification</a:t>
                      </a:r>
                      <a:r>
                        <a:rPr lang="en-US" sz="1600" baseline="0" dirty="0" smtClean="0"/>
                        <a:t> of k</a:t>
                      </a:r>
                      <a:r>
                        <a:rPr lang="en-US" sz="1600" dirty="0" smtClean="0"/>
                        <a:t>nowledge (Impact)</a:t>
                      </a:r>
                      <a:endParaRPr lang="en-US" sz="16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r>
              <a:tr h="370840">
                <a:tc>
                  <a:txBody>
                    <a:bodyPr/>
                    <a:lstStyle/>
                    <a:p>
                      <a:pPr lvl="0"/>
                      <a:r>
                        <a:rPr lang="en-AU" sz="1600" dirty="0" smtClean="0"/>
                        <a:t>Qualitative </a:t>
                      </a:r>
                      <a:r>
                        <a:rPr lang="en-AU" sz="1600" dirty="0" smtClean="0"/>
                        <a:t>data</a:t>
                      </a:r>
                    </a:p>
                    <a:p>
                      <a:pPr marL="285750" lvl="0" indent="-285750">
                        <a:buFont typeface="Arial"/>
                        <a:buChar char="•"/>
                      </a:pPr>
                      <a:r>
                        <a:rPr lang="en-AU" sz="1600" dirty="0" smtClean="0"/>
                        <a:t>Teacher impressions (interviews)</a:t>
                      </a:r>
                    </a:p>
                    <a:p>
                      <a:pPr marL="285750" lvl="0" indent="-285750">
                        <a:buFont typeface="Arial"/>
                        <a:buChar char="•"/>
                      </a:pPr>
                      <a:r>
                        <a:rPr lang="en-AU" sz="1600" dirty="0" smtClean="0"/>
                        <a:t>Participant impressions (focus groups)</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r>
                        <a:rPr lang="en-AU" sz="1600" dirty="0" smtClean="0"/>
                        <a:t>Skills transfer (individual interview 3 months post training) </a:t>
                      </a:r>
                      <a:endParaRPr lang="en-US" sz="1600" dirty="0" smtClean="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r>
                        <a:rPr lang="en-US" sz="1600" dirty="0" smtClean="0"/>
                        <a:t>Data gathered reviews:</a:t>
                      </a:r>
                    </a:p>
                    <a:p>
                      <a:pPr marL="285750" indent="-285750">
                        <a:buFont typeface="Arial"/>
                        <a:buChar char="•"/>
                      </a:pPr>
                      <a:r>
                        <a:rPr lang="en-US" sz="1600" dirty="0" smtClean="0"/>
                        <a:t>Level 1: Participation (process)</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t>Level 2a:</a:t>
                      </a:r>
                      <a:r>
                        <a:rPr lang="en-US" sz="1600" baseline="0" dirty="0" smtClean="0"/>
                        <a:t> </a:t>
                      </a:r>
                      <a:r>
                        <a:rPr lang="en-US" sz="1600" dirty="0" smtClean="0"/>
                        <a:t>Modification</a:t>
                      </a:r>
                      <a:r>
                        <a:rPr lang="en-US" sz="1600" baseline="0" dirty="0" smtClean="0"/>
                        <a:t> of a</a:t>
                      </a:r>
                      <a:r>
                        <a:rPr lang="en-US" sz="1600" dirty="0" smtClean="0"/>
                        <a:t>ttitudes (impact)</a:t>
                      </a:r>
                    </a:p>
                    <a:p>
                      <a:pPr marL="285750" marR="0"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t>Level 2b: Modification</a:t>
                      </a:r>
                      <a:r>
                        <a:rPr lang="en-US" sz="1600" baseline="0" dirty="0" smtClean="0"/>
                        <a:t> of k</a:t>
                      </a:r>
                      <a:r>
                        <a:rPr lang="en-US" sz="1600" dirty="0" smtClean="0"/>
                        <a:t>nowledge (impact)</a:t>
                      </a:r>
                    </a:p>
                    <a:p>
                      <a:pPr marL="285750" indent="-285750">
                        <a:buFont typeface="Arial"/>
                        <a:buChar char="•"/>
                      </a:pPr>
                      <a:r>
                        <a:rPr lang="en-US" sz="1600" dirty="0" smtClean="0"/>
                        <a:t>Level 3: </a:t>
                      </a:r>
                      <a:r>
                        <a:rPr lang="en-US" sz="1600" dirty="0" err="1" smtClean="0"/>
                        <a:t>Behaviour</a:t>
                      </a:r>
                      <a:r>
                        <a:rPr lang="en-US" sz="1600" dirty="0" smtClean="0"/>
                        <a:t> change (outcome)</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Level 4b: Improvement</a:t>
                      </a:r>
                      <a:r>
                        <a:rPr lang="en-US" sz="1600" baseline="0" dirty="0" smtClean="0"/>
                        <a:t> in practice (outcome)</a:t>
                      </a:r>
                    </a:p>
                    <a:p>
                      <a:pPr marL="0" marR="0" indent="0" algn="l" defTabSz="457200" rtl="0" eaLnBrk="1" fontAlgn="auto" latinLnBrk="0" hangingPunct="1">
                        <a:lnSpc>
                          <a:spcPct val="100000"/>
                        </a:lnSpc>
                        <a:spcBef>
                          <a:spcPts val="0"/>
                        </a:spcBef>
                        <a:spcAft>
                          <a:spcPts val="0"/>
                        </a:spcAft>
                        <a:buClrTx/>
                        <a:buSzTx/>
                        <a:buFont typeface="Arial"/>
                        <a:buNone/>
                        <a:tabLst/>
                        <a:defRPr/>
                      </a:pPr>
                      <a:endParaRPr lang="en-US" sz="1600" dirty="0" smtClean="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910245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en-US" b="1" dirty="0" smtClean="0">
                <a:latin typeface="Arial" charset="0"/>
              </a:rPr>
              <a:t>S</a:t>
            </a:r>
            <a:r>
              <a:rPr lang="en-AU" b="1" dirty="0" err="1" smtClean="0">
                <a:latin typeface="Arial" charset="0"/>
              </a:rPr>
              <a:t>tructure</a:t>
            </a:r>
            <a:r>
              <a:rPr lang="en-AU" b="1" dirty="0" smtClean="0">
                <a:latin typeface="Arial" charset="0"/>
              </a:rPr>
              <a:t>: webinar program</a:t>
            </a:r>
            <a:endParaRPr lang="en-AU" b="1" dirty="0">
              <a:latin typeface="Arial" charset="0"/>
            </a:endParaRPr>
          </a:p>
        </p:txBody>
      </p:sp>
      <p:sp>
        <p:nvSpPr>
          <p:cNvPr id="52226"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D305B10-A8B7-C549-BDC7-ECD80229D2C9}" type="slidenum">
              <a:rPr lang="en-AU" sz="900">
                <a:solidFill>
                  <a:srgbClr val="CE1126"/>
                </a:solidFill>
              </a:rPr>
              <a:pPr eaLnBrk="1" hangingPunct="1"/>
              <a:t>7</a:t>
            </a:fld>
            <a:endParaRPr lang="en-AU" sz="900">
              <a:solidFill>
                <a:srgbClr val="CE1126"/>
              </a:solidFill>
            </a:endParaRPr>
          </a:p>
        </p:txBody>
      </p:sp>
      <p:grpSp>
        <p:nvGrpSpPr>
          <p:cNvPr id="18" name="Group 17"/>
          <p:cNvGrpSpPr/>
          <p:nvPr/>
        </p:nvGrpSpPr>
        <p:grpSpPr>
          <a:xfrm>
            <a:off x="899592" y="1412776"/>
            <a:ext cx="1872208" cy="4192747"/>
            <a:chOff x="-13392" y="1412776"/>
            <a:chExt cx="1872208" cy="4192747"/>
          </a:xfrm>
        </p:grpSpPr>
        <p:sp>
          <p:nvSpPr>
            <p:cNvPr id="9" name="TextBox 8"/>
            <p:cNvSpPr txBox="1"/>
            <p:nvPr/>
          </p:nvSpPr>
          <p:spPr>
            <a:xfrm>
              <a:off x="-13392" y="1412776"/>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1: </a:t>
              </a:r>
            </a:p>
            <a:p>
              <a:pPr algn="ctr"/>
              <a:r>
                <a:rPr lang="en-US" sz="1400" dirty="0" smtClean="0"/>
                <a:t>Patient assessment &amp; </a:t>
              </a:r>
              <a:r>
                <a:rPr lang="en-US" sz="1400" dirty="0"/>
                <a:t>c</a:t>
              </a:r>
              <a:r>
                <a:rPr lang="en-US" sz="1400" dirty="0" smtClean="0"/>
                <a:t>ase formulation</a:t>
              </a:r>
              <a:endParaRPr lang="en-US" sz="1400" dirty="0"/>
            </a:p>
          </p:txBody>
        </p:sp>
        <p:sp>
          <p:nvSpPr>
            <p:cNvPr id="12" name="TextBox 11"/>
            <p:cNvSpPr txBox="1"/>
            <p:nvPr/>
          </p:nvSpPr>
          <p:spPr>
            <a:xfrm>
              <a:off x="-13392" y="4866859"/>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5: </a:t>
              </a:r>
            </a:p>
            <a:p>
              <a:pPr algn="ctr"/>
              <a:r>
                <a:rPr lang="en-US" sz="1400" dirty="0" smtClean="0"/>
                <a:t>Management &amp; Maintenance</a:t>
              </a:r>
              <a:endParaRPr lang="en-US" sz="1400" dirty="0"/>
            </a:p>
          </p:txBody>
        </p:sp>
        <p:sp>
          <p:nvSpPr>
            <p:cNvPr id="13" name="TextBox 12"/>
            <p:cNvSpPr txBox="1"/>
            <p:nvPr/>
          </p:nvSpPr>
          <p:spPr>
            <a:xfrm>
              <a:off x="-13392" y="2274571"/>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2: </a:t>
              </a:r>
            </a:p>
            <a:p>
              <a:pPr algn="ctr"/>
              <a:r>
                <a:rPr lang="en-US" sz="1400" dirty="0" smtClean="0"/>
                <a:t>Explaining case formulation</a:t>
              </a:r>
              <a:endParaRPr lang="en-US" sz="1400" dirty="0"/>
            </a:p>
          </p:txBody>
        </p:sp>
        <p:sp>
          <p:nvSpPr>
            <p:cNvPr id="14" name="TextBox 13"/>
            <p:cNvSpPr txBox="1"/>
            <p:nvPr/>
          </p:nvSpPr>
          <p:spPr>
            <a:xfrm>
              <a:off x="-13392" y="3138667"/>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3: </a:t>
              </a:r>
            </a:p>
            <a:p>
              <a:pPr algn="ctr"/>
              <a:r>
                <a:rPr lang="en-US" sz="1400" dirty="0" smtClean="0"/>
                <a:t>Identifying SMART Goals</a:t>
              </a:r>
              <a:endParaRPr lang="en-US" sz="1400" dirty="0"/>
            </a:p>
          </p:txBody>
        </p:sp>
        <p:sp>
          <p:nvSpPr>
            <p:cNvPr id="15" name="TextBox 14"/>
            <p:cNvSpPr txBox="1"/>
            <p:nvPr/>
          </p:nvSpPr>
          <p:spPr>
            <a:xfrm>
              <a:off x="-13392" y="4002763"/>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4: </a:t>
              </a:r>
            </a:p>
            <a:p>
              <a:pPr algn="ctr"/>
              <a:r>
                <a:rPr lang="en-US" sz="1400" dirty="0" smtClean="0"/>
                <a:t>Implementation of Treatment Plan</a:t>
              </a:r>
              <a:endParaRPr lang="en-US" sz="1400" dirty="0"/>
            </a:p>
          </p:txBody>
        </p:sp>
      </p:grpSp>
      <p:sp>
        <p:nvSpPr>
          <p:cNvPr id="3" name="TextBox 2"/>
          <p:cNvSpPr txBox="1"/>
          <p:nvPr/>
        </p:nvSpPr>
        <p:spPr>
          <a:xfrm>
            <a:off x="3347864" y="5301208"/>
            <a:ext cx="5796136" cy="1323439"/>
          </a:xfrm>
          <a:prstGeom prst="rect">
            <a:avLst/>
          </a:prstGeom>
          <a:solidFill>
            <a:schemeClr val="bg1"/>
          </a:solidFill>
        </p:spPr>
        <p:txBody>
          <a:bodyPr wrap="square" rtlCol="0">
            <a:spAutoFit/>
          </a:bodyPr>
          <a:lstStyle/>
          <a:p>
            <a:r>
              <a:rPr lang="en-US" sz="1600" dirty="0" smtClean="0"/>
              <a:t>Note: each webinar SESSION </a:t>
            </a:r>
            <a:r>
              <a:rPr lang="en-US" sz="1600" dirty="0"/>
              <a:t>i</a:t>
            </a:r>
            <a:r>
              <a:rPr lang="en-US" sz="1600" dirty="0" smtClean="0"/>
              <a:t>s divided into 3 main parts</a:t>
            </a:r>
          </a:p>
          <a:p>
            <a:pPr marL="342900" indent="-342900">
              <a:buFont typeface="+mj-lt"/>
              <a:buAutoNum type="arabicPeriod"/>
            </a:pPr>
            <a:r>
              <a:rPr lang="en-US" sz="1600" dirty="0" smtClean="0"/>
              <a:t>Participant reflection/feedback on skills practice (45mins</a:t>
            </a:r>
            <a:r>
              <a:rPr lang="en-US" sz="1600" dirty="0"/>
              <a:t>) </a:t>
            </a:r>
            <a:endParaRPr lang="en-US" sz="1600" dirty="0" smtClean="0"/>
          </a:p>
          <a:p>
            <a:pPr marL="342900" indent="-342900">
              <a:buFont typeface="+mj-lt"/>
              <a:buAutoNum type="arabicPeriod"/>
            </a:pPr>
            <a:r>
              <a:rPr lang="en-US" sz="1600" dirty="0" smtClean="0"/>
              <a:t>New session </a:t>
            </a:r>
            <a:r>
              <a:rPr lang="en-US" sz="1600" dirty="0"/>
              <a:t>content </a:t>
            </a:r>
            <a:r>
              <a:rPr lang="en-US" sz="1600" dirty="0" smtClean="0"/>
              <a:t>each week (</a:t>
            </a:r>
            <a:r>
              <a:rPr lang="en-US" sz="1600" dirty="0"/>
              <a:t>40mins</a:t>
            </a:r>
            <a:r>
              <a:rPr lang="en-US" sz="1600" dirty="0" smtClean="0"/>
              <a:t>)</a:t>
            </a:r>
          </a:p>
          <a:p>
            <a:pPr marL="342900" indent="-342900">
              <a:buFont typeface="+mj-lt"/>
              <a:buAutoNum type="arabicPeriod"/>
            </a:pPr>
            <a:r>
              <a:rPr lang="en-US" sz="1600" dirty="0" smtClean="0"/>
              <a:t>Homework (reading/skills practice) for </a:t>
            </a:r>
            <a:r>
              <a:rPr lang="en-US" sz="1600" dirty="0"/>
              <a:t>next session (</a:t>
            </a:r>
            <a:r>
              <a:rPr lang="en-US" sz="1600" dirty="0" smtClean="0"/>
              <a:t>5mins</a:t>
            </a:r>
            <a:r>
              <a:rPr lang="en-US" sz="1600" dirty="0"/>
              <a:t>)</a:t>
            </a:r>
          </a:p>
        </p:txBody>
      </p:sp>
      <p:sp>
        <p:nvSpPr>
          <p:cNvPr id="5" name="TextBox 4"/>
          <p:cNvSpPr txBox="1"/>
          <p:nvPr/>
        </p:nvSpPr>
        <p:spPr>
          <a:xfrm>
            <a:off x="539552" y="5766355"/>
            <a:ext cx="2808312" cy="830997"/>
          </a:xfrm>
          <a:prstGeom prst="rect">
            <a:avLst/>
          </a:prstGeom>
          <a:solidFill>
            <a:srgbClr val="FFFFFF"/>
          </a:solidFill>
        </p:spPr>
        <p:txBody>
          <a:bodyPr wrap="square" rtlCol="0">
            <a:spAutoFit/>
          </a:bodyPr>
          <a:lstStyle/>
          <a:p>
            <a:r>
              <a:rPr lang="en-US" sz="1600" dirty="0" smtClean="0"/>
              <a:t>Each webinar PROGRAM comprised 5 sessions (1.5 </a:t>
            </a:r>
            <a:r>
              <a:rPr lang="en-US" sz="1600" dirty="0" err="1" smtClean="0"/>
              <a:t>hrs</a:t>
            </a:r>
            <a:r>
              <a:rPr lang="en-US" sz="1600" dirty="0" smtClean="0"/>
              <a:t> duration) over 10 weeks</a:t>
            </a:r>
            <a:endParaRPr lang="en-US" sz="1600" dirty="0"/>
          </a:p>
        </p:txBody>
      </p:sp>
      <p:sp>
        <p:nvSpPr>
          <p:cNvPr id="7" name="Notched Right Arrow 6"/>
          <p:cNvSpPr/>
          <p:nvPr/>
        </p:nvSpPr>
        <p:spPr>
          <a:xfrm rot="5400000">
            <a:off x="2231739" y="3104964"/>
            <a:ext cx="2664296" cy="432048"/>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p:cNvGrpSpPr/>
          <p:nvPr/>
        </p:nvGrpSpPr>
        <p:grpSpPr>
          <a:xfrm>
            <a:off x="3660576" y="1268760"/>
            <a:ext cx="6096000" cy="4064000"/>
            <a:chOff x="3660576" y="1268760"/>
            <a:chExt cx="6096000" cy="4064000"/>
          </a:xfrm>
        </p:grpSpPr>
        <p:graphicFrame>
          <p:nvGraphicFramePr>
            <p:cNvPr id="17" name="Diagram 16"/>
            <p:cNvGraphicFramePr/>
            <p:nvPr>
              <p:extLst>
                <p:ext uri="{D42A27DB-BD31-4B8C-83A1-F6EECF244321}">
                  <p14:modId xmlns:p14="http://schemas.microsoft.com/office/powerpoint/2010/main" val="2780578243"/>
                </p:ext>
              </p:extLst>
            </p:nvPr>
          </p:nvGraphicFramePr>
          <p:xfrm>
            <a:off x="3660576" y="126876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8286799" y="1772816"/>
              <a:ext cx="461665" cy="3312368"/>
            </a:xfrm>
            <a:prstGeom prst="rect">
              <a:avLst/>
            </a:prstGeom>
            <a:noFill/>
          </p:spPr>
          <p:txBody>
            <a:bodyPr vert="vert" wrap="square" rtlCol="0">
              <a:spAutoFit/>
            </a:bodyPr>
            <a:lstStyle/>
            <a:p>
              <a:pPr algn="ctr"/>
              <a:r>
                <a:rPr lang="en-US" dirty="0" smtClean="0"/>
                <a:t>Teaching &amp; Learning Process</a:t>
              </a:r>
              <a:endParaRPr lang="en-US" dirty="0"/>
            </a:p>
          </p:txBody>
        </p:sp>
      </p:gr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en-US" b="1" dirty="0" smtClean="0">
                <a:latin typeface="Arial" charset="0"/>
              </a:rPr>
              <a:t>S</a:t>
            </a:r>
            <a:r>
              <a:rPr lang="en-AU" b="1" dirty="0" err="1" smtClean="0">
                <a:latin typeface="Arial" charset="0"/>
              </a:rPr>
              <a:t>tructure</a:t>
            </a:r>
            <a:r>
              <a:rPr lang="en-AU" b="1" dirty="0" smtClean="0">
                <a:latin typeface="Arial" charset="0"/>
              </a:rPr>
              <a:t>: webinar program</a:t>
            </a:r>
            <a:endParaRPr lang="en-AU" b="1" dirty="0">
              <a:latin typeface="Arial" charset="0"/>
            </a:endParaRPr>
          </a:p>
        </p:txBody>
      </p:sp>
      <p:sp>
        <p:nvSpPr>
          <p:cNvPr id="52226"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D305B10-A8B7-C549-BDC7-ECD80229D2C9}" type="slidenum">
              <a:rPr lang="en-AU" sz="900">
                <a:solidFill>
                  <a:srgbClr val="CE1126"/>
                </a:solidFill>
              </a:rPr>
              <a:pPr eaLnBrk="1" hangingPunct="1"/>
              <a:t>8</a:t>
            </a:fld>
            <a:endParaRPr lang="en-AU" sz="900">
              <a:solidFill>
                <a:srgbClr val="CE1126"/>
              </a:solidFill>
            </a:endParaRPr>
          </a:p>
        </p:txBody>
      </p:sp>
      <p:grpSp>
        <p:nvGrpSpPr>
          <p:cNvPr id="18" name="Group 17"/>
          <p:cNvGrpSpPr/>
          <p:nvPr/>
        </p:nvGrpSpPr>
        <p:grpSpPr>
          <a:xfrm>
            <a:off x="899592" y="2190882"/>
            <a:ext cx="1872208" cy="4190446"/>
            <a:chOff x="-13392" y="2046866"/>
            <a:chExt cx="1872208" cy="4190446"/>
          </a:xfrm>
        </p:grpSpPr>
        <p:sp>
          <p:nvSpPr>
            <p:cNvPr id="9" name="TextBox 8"/>
            <p:cNvSpPr txBox="1"/>
            <p:nvPr/>
          </p:nvSpPr>
          <p:spPr>
            <a:xfrm>
              <a:off x="-13392" y="2046866"/>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1: </a:t>
              </a:r>
            </a:p>
            <a:p>
              <a:pPr algn="ctr"/>
              <a:r>
                <a:rPr lang="en-US" sz="1400" dirty="0" smtClean="0"/>
                <a:t>Patient assessment &amp; </a:t>
              </a:r>
              <a:r>
                <a:rPr lang="en-US" sz="1400" dirty="0"/>
                <a:t>c</a:t>
              </a:r>
              <a:r>
                <a:rPr lang="en-US" sz="1400" dirty="0" smtClean="0"/>
                <a:t>ase formulation</a:t>
              </a:r>
              <a:endParaRPr lang="en-US" sz="1400" dirty="0"/>
            </a:p>
          </p:txBody>
        </p:sp>
        <p:sp>
          <p:nvSpPr>
            <p:cNvPr id="12" name="TextBox 11"/>
            <p:cNvSpPr txBox="1"/>
            <p:nvPr/>
          </p:nvSpPr>
          <p:spPr>
            <a:xfrm>
              <a:off x="-13392" y="5498648"/>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5: </a:t>
              </a:r>
            </a:p>
            <a:p>
              <a:pPr algn="ctr"/>
              <a:r>
                <a:rPr lang="en-US" sz="1400" dirty="0" smtClean="0"/>
                <a:t>Management &amp; Maintenance</a:t>
              </a:r>
              <a:endParaRPr lang="en-US" sz="1400" dirty="0"/>
            </a:p>
          </p:txBody>
        </p:sp>
        <p:sp>
          <p:nvSpPr>
            <p:cNvPr id="13" name="TextBox 12"/>
            <p:cNvSpPr txBox="1"/>
            <p:nvPr/>
          </p:nvSpPr>
          <p:spPr>
            <a:xfrm>
              <a:off x="-13392" y="2908661"/>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2: </a:t>
              </a:r>
            </a:p>
            <a:p>
              <a:pPr algn="ctr"/>
              <a:r>
                <a:rPr lang="en-US" sz="1400" dirty="0" smtClean="0"/>
                <a:t>Explaining case formulation</a:t>
              </a:r>
              <a:endParaRPr lang="en-US" sz="1400" dirty="0"/>
            </a:p>
          </p:txBody>
        </p:sp>
        <p:sp>
          <p:nvSpPr>
            <p:cNvPr id="14" name="TextBox 13"/>
            <p:cNvSpPr txBox="1"/>
            <p:nvPr/>
          </p:nvSpPr>
          <p:spPr>
            <a:xfrm>
              <a:off x="-13392" y="3770456"/>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3: </a:t>
              </a:r>
            </a:p>
            <a:p>
              <a:pPr algn="ctr"/>
              <a:r>
                <a:rPr lang="en-US" sz="1400" dirty="0" smtClean="0"/>
                <a:t>Identifying SMART Goals</a:t>
              </a:r>
              <a:endParaRPr lang="en-US" sz="1400" dirty="0"/>
            </a:p>
          </p:txBody>
        </p:sp>
        <p:sp>
          <p:nvSpPr>
            <p:cNvPr id="15" name="TextBox 14"/>
            <p:cNvSpPr txBox="1"/>
            <p:nvPr/>
          </p:nvSpPr>
          <p:spPr>
            <a:xfrm>
              <a:off x="-13392" y="4634552"/>
              <a:ext cx="1872208"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1400" dirty="0" smtClean="0"/>
                <a:t>Session 4: </a:t>
              </a:r>
            </a:p>
            <a:p>
              <a:pPr algn="ctr"/>
              <a:r>
                <a:rPr lang="en-US" sz="1400" dirty="0" smtClean="0"/>
                <a:t>Implementation of Treatment Plan</a:t>
              </a:r>
              <a:endParaRPr lang="en-US" sz="1400" dirty="0"/>
            </a:p>
          </p:txBody>
        </p:sp>
      </p:grpSp>
      <p:sp>
        <p:nvSpPr>
          <p:cNvPr id="4" name="TextBox 3"/>
          <p:cNvSpPr txBox="1"/>
          <p:nvPr/>
        </p:nvSpPr>
        <p:spPr>
          <a:xfrm>
            <a:off x="3707904" y="2847128"/>
            <a:ext cx="4248472" cy="584776"/>
          </a:xfrm>
          <a:prstGeom prst="rect">
            <a:avLst/>
          </a:prstGeom>
          <a:noFill/>
        </p:spPr>
        <p:txBody>
          <a:bodyPr wrap="square" rtlCol="0">
            <a:spAutoFit/>
          </a:bodyPr>
          <a:lstStyle/>
          <a:p>
            <a:r>
              <a:rPr lang="en-US" sz="1600" dirty="0" smtClean="0"/>
              <a:t>Preparation &amp; presentation of homework:</a:t>
            </a:r>
          </a:p>
          <a:p>
            <a:r>
              <a:rPr lang="en-US" sz="1600" dirty="0" smtClean="0">
                <a:solidFill>
                  <a:srgbClr val="ED2B42"/>
                </a:solidFill>
              </a:rPr>
              <a:t>Conduct a case formulation (workplace)</a:t>
            </a:r>
            <a:endParaRPr lang="en-US" sz="1600" dirty="0">
              <a:solidFill>
                <a:srgbClr val="ED2B42"/>
              </a:solidFill>
            </a:endParaRPr>
          </a:p>
        </p:txBody>
      </p:sp>
      <p:sp>
        <p:nvSpPr>
          <p:cNvPr id="21" name="TextBox 20"/>
          <p:cNvSpPr txBox="1"/>
          <p:nvPr/>
        </p:nvSpPr>
        <p:spPr>
          <a:xfrm>
            <a:off x="3707904" y="4503312"/>
            <a:ext cx="4176464" cy="584776"/>
          </a:xfrm>
          <a:prstGeom prst="rect">
            <a:avLst/>
          </a:prstGeom>
          <a:noFill/>
        </p:spPr>
        <p:txBody>
          <a:bodyPr wrap="square" rtlCol="0">
            <a:spAutoFit/>
          </a:bodyPr>
          <a:lstStyle/>
          <a:p>
            <a:r>
              <a:rPr lang="en-US" sz="1600" dirty="0" smtClean="0"/>
              <a:t>Preparation &amp; presentation of </a:t>
            </a:r>
            <a:r>
              <a:rPr lang="en-US" sz="1600" dirty="0"/>
              <a:t>h</a:t>
            </a:r>
            <a:r>
              <a:rPr lang="en-US" sz="1600" dirty="0" smtClean="0"/>
              <a:t>omework:</a:t>
            </a:r>
          </a:p>
          <a:p>
            <a:r>
              <a:rPr lang="en-US" sz="1600" dirty="0" smtClean="0">
                <a:solidFill>
                  <a:srgbClr val="ED2B42"/>
                </a:solidFill>
              </a:rPr>
              <a:t>Developing SMART goals (workplace)</a:t>
            </a:r>
            <a:endParaRPr lang="en-US" sz="1600" dirty="0">
              <a:solidFill>
                <a:srgbClr val="ED2B42"/>
              </a:solidFill>
            </a:endParaRPr>
          </a:p>
        </p:txBody>
      </p:sp>
      <p:sp>
        <p:nvSpPr>
          <p:cNvPr id="24" name="TextBox 23"/>
          <p:cNvSpPr txBox="1"/>
          <p:nvPr/>
        </p:nvSpPr>
        <p:spPr>
          <a:xfrm>
            <a:off x="3707904" y="5364504"/>
            <a:ext cx="4752528" cy="584776"/>
          </a:xfrm>
          <a:prstGeom prst="rect">
            <a:avLst/>
          </a:prstGeom>
          <a:noFill/>
        </p:spPr>
        <p:txBody>
          <a:bodyPr wrap="square" rtlCol="0">
            <a:spAutoFit/>
          </a:bodyPr>
          <a:lstStyle/>
          <a:p>
            <a:r>
              <a:rPr lang="en-US" sz="1600" dirty="0" smtClean="0"/>
              <a:t>Preparation &amp; presentation of homework</a:t>
            </a:r>
            <a:r>
              <a:rPr lang="en-US" sz="1400" dirty="0" smtClean="0"/>
              <a:t>:</a:t>
            </a:r>
            <a:r>
              <a:rPr lang="en-US" sz="1600" dirty="0" smtClean="0"/>
              <a:t> </a:t>
            </a:r>
          </a:p>
          <a:p>
            <a:r>
              <a:rPr lang="en-US" sz="1600" dirty="0">
                <a:solidFill>
                  <a:srgbClr val="ED2B42"/>
                </a:solidFill>
              </a:rPr>
              <a:t>S</a:t>
            </a:r>
            <a:r>
              <a:rPr lang="en-US" sz="1600" dirty="0" smtClean="0">
                <a:solidFill>
                  <a:srgbClr val="ED2B42"/>
                </a:solidFill>
              </a:rPr>
              <a:t>elf management skills &amp; activity plan (workplace)</a:t>
            </a:r>
            <a:endParaRPr lang="en-US" sz="1600" dirty="0">
              <a:solidFill>
                <a:srgbClr val="ED2B42"/>
              </a:solidFill>
            </a:endParaRPr>
          </a:p>
        </p:txBody>
      </p:sp>
      <p:sp>
        <p:nvSpPr>
          <p:cNvPr id="30" name="TextBox 29"/>
          <p:cNvSpPr txBox="1"/>
          <p:nvPr/>
        </p:nvSpPr>
        <p:spPr>
          <a:xfrm>
            <a:off x="3707904" y="3708320"/>
            <a:ext cx="4176464" cy="584776"/>
          </a:xfrm>
          <a:prstGeom prst="rect">
            <a:avLst/>
          </a:prstGeom>
          <a:noFill/>
        </p:spPr>
        <p:txBody>
          <a:bodyPr wrap="square" rtlCol="0">
            <a:spAutoFit/>
          </a:bodyPr>
          <a:lstStyle/>
          <a:p>
            <a:r>
              <a:rPr lang="en-US" sz="1600" dirty="0" smtClean="0"/>
              <a:t>Preparation &amp; presentation of homework:</a:t>
            </a:r>
          </a:p>
          <a:p>
            <a:r>
              <a:rPr lang="en-US" sz="1600" dirty="0" smtClean="0">
                <a:solidFill>
                  <a:srgbClr val="ED2B42"/>
                </a:solidFill>
              </a:rPr>
              <a:t>Explaining case formulation (workplace)</a:t>
            </a:r>
            <a:endParaRPr lang="en-US" sz="1600" dirty="0">
              <a:solidFill>
                <a:srgbClr val="ED2B42"/>
              </a:solidFill>
            </a:endParaRPr>
          </a:p>
        </p:txBody>
      </p:sp>
      <p:sp>
        <p:nvSpPr>
          <p:cNvPr id="16" name="Curved Left Arrow 15"/>
          <p:cNvSpPr/>
          <p:nvPr/>
        </p:nvSpPr>
        <p:spPr>
          <a:xfrm>
            <a:off x="2771800" y="2276872"/>
            <a:ext cx="720080" cy="936104"/>
          </a:xfrm>
          <a:prstGeom prst="curvedLeftArrow">
            <a:avLst/>
          </a:prstGeom>
          <a:solidFill>
            <a:srgbClr val="C3AFD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3" name="Curved Left Arrow 32"/>
          <p:cNvSpPr/>
          <p:nvPr/>
        </p:nvSpPr>
        <p:spPr>
          <a:xfrm>
            <a:off x="2771800" y="3284984"/>
            <a:ext cx="720080" cy="936104"/>
          </a:xfrm>
          <a:prstGeom prst="curvedLeftArrow">
            <a:avLst/>
          </a:prstGeom>
          <a:solidFill>
            <a:srgbClr val="C3AFD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4" name="Curved Left Arrow 33"/>
          <p:cNvSpPr/>
          <p:nvPr/>
        </p:nvSpPr>
        <p:spPr>
          <a:xfrm>
            <a:off x="2771800" y="4293096"/>
            <a:ext cx="720080" cy="936104"/>
          </a:xfrm>
          <a:prstGeom prst="curvedLeftArrow">
            <a:avLst/>
          </a:prstGeom>
          <a:solidFill>
            <a:srgbClr val="C3AFD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35" name="Curved Left Arrow 34"/>
          <p:cNvSpPr/>
          <p:nvPr/>
        </p:nvSpPr>
        <p:spPr>
          <a:xfrm>
            <a:off x="2771800" y="5301208"/>
            <a:ext cx="720080" cy="936104"/>
          </a:xfrm>
          <a:prstGeom prst="curvedLeftArrow">
            <a:avLst/>
          </a:prstGeom>
          <a:solidFill>
            <a:srgbClr val="C3AFD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 name="TextBox 1"/>
          <p:cNvSpPr txBox="1"/>
          <p:nvPr/>
        </p:nvSpPr>
        <p:spPr>
          <a:xfrm>
            <a:off x="899592" y="1268760"/>
            <a:ext cx="7992888" cy="646331"/>
          </a:xfrm>
          <a:prstGeom prst="rect">
            <a:avLst/>
          </a:prstGeom>
          <a:noFill/>
        </p:spPr>
        <p:txBody>
          <a:bodyPr wrap="square" rtlCol="0">
            <a:spAutoFit/>
          </a:bodyPr>
          <a:lstStyle/>
          <a:p>
            <a:r>
              <a:rPr lang="en-US" dirty="0" smtClean="0"/>
              <a:t>Participants practice skills in between sessions and report back to group about the experience</a:t>
            </a:r>
            <a:endParaRPr lang="en-US" dirty="0"/>
          </a:p>
        </p:txBody>
      </p:sp>
    </p:spTree>
    <p:extLst>
      <p:ext uri="{BB962C8B-B14F-4D97-AF65-F5344CB8AC3E}">
        <p14:creationId xmlns:p14="http://schemas.microsoft.com/office/powerpoint/2010/main" val="21927242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Implementation in 2013  </a:t>
            </a:r>
            <a:endParaRPr lang="en-US" b="1" dirty="0"/>
          </a:p>
        </p:txBody>
      </p:sp>
      <p:sp>
        <p:nvSpPr>
          <p:cNvPr id="7" name="Content Placeholder 6"/>
          <p:cNvSpPr>
            <a:spLocks noGrp="1"/>
          </p:cNvSpPr>
          <p:nvPr>
            <p:ph idx="1"/>
          </p:nvPr>
        </p:nvSpPr>
        <p:spPr/>
        <p:txBody>
          <a:bodyPr/>
          <a:lstStyle/>
          <a:p>
            <a:pPr marL="0" indent="0">
              <a:buNone/>
            </a:pPr>
            <a:endParaRPr lang="en-US" sz="1600" dirty="0"/>
          </a:p>
          <a:p>
            <a:pPr marL="0" indent="0">
              <a:buNone/>
            </a:pPr>
            <a:endParaRPr lang="en-US" dirty="0"/>
          </a:p>
        </p:txBody>
      </p:sp>
      <p:sp>
        <p:nvSpPr>
          <p:cNvPr id="4" name="Slide Number Placeholder 3"/>
          <p:cNvSpPr>
            <a:spLocks noGrp="1"/>
          </p:cNvSpPr>
          <p:nvPr>
            <p:ph type="sldNum" sz="quarter" idx="18"/>
          </p:nvPr>
        </p:nvSpPr>
        <p:spPr/>
        <p:txBody>
          <a:bodyPr/>
          <a:lstStyle/>
          <a:p>
            <a:pPr>
              <a:defRPr/>
            </a:pPr>
            <a:fld id="{3DD90A02-856B-BE4F-814D-23C1E340F10E}" type="slidenum">
              <a:rPr lang="en-AU" smtClean="0"/>
              <a:pPr>
                <a:defRPr/>
              </a:pPr>
              <a:t>9</a:t>
            </a:fld>
            <a:endParaRPr lang="en-AU"/>
          </a:p>
        </p:txBody>
      </p:sp>
      <p:graphicFrame>
        <p:nvGraphicFramePr>
          <p:cNvPr id="5" name="Table 4"/>
          <p:cNvGraphicFramePr>
            <a:graphicFrameLocks noGrp="1"/>
          </p:cNvGraphicFramePr>
          <p:nvPr>
            <p:extLst>
              <p:ext uri="{D42A27DB-BD31-4B8C-83A1-F6EECF244321}">
                <p14:modId xmlns:p14="http://schemas.microsoft.com/office/powerpoint/2010/main" val="2313909090"/>
              </p:ext>
            </p:extLst>
          </p:nvPr>
        </p:nvGraphicFramePr>
        <p:xfrm>
          <a:off x="1043608" y="1709896"/>
          <a:ext cx="7848872" cy="4383400"/>
        </p:xfrm>
        <a:graphic>
          <a:graphicData uri="http://schemas.openxmlformats.org/drawingml/2006/table">
            <a:tbl>
              <a:tblPr firstRow="1" bandRow="1">
                <a:tableStyleId>{5C22544A-7EE6-4342-B048-85BDC9FD1C3A}</a:tableStyleId>
              </a:tblPr>
              <a:tblGrid>
                <a:gridCol w="990634"/>
                <a:gridCol w="1529647"/>
                <a:gridCol w="2890106"/>
                <a:gridCol w="2438485"/>
              </a:tblGrid>
              <a:tr h="360040">
                <a:tc>
                  <a:txBody>
                    <a:bodyPr/>
                    <a:lstStyle/>
                    <a:p>
                      <a:r>
                        <a:rPr lang="en-US" sz="1400" dirty="0" smtClean="0"/>
                        <a:t>Webinar</a:t>
                      </a:r>
                      <a:r>
                        <a:rPr lang="en-US" sz="1400" baseline="0" dirty="0" smtClean="0"/>
                        <a:t> </a:t>
                      </a:r>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r>
                        <a:rPr lang="en-US" sz="1400" dirty="0" smtClean="0"/>
                        <a:t>Participants</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r>
                        <a:rPr lang="en-US" sz="1400" dirty="0" smtClean="0"/>
                        <a:t>Dates/Times</a:t>
                      </a:r>
                      <a:endParaRPr lang="en-US" sz="1400"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Disciplines Represented</a:t>
                      </a:r>
                    </a:p>
                  </a:txBody>
                  <a:tcPr>
                    <a:lnL w="12700" cap="flat" cmpd="sng" algn="ctr">
                      <a:solidFill>
                        <a:srgbClr val="FFFFF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tcPr>
                </a:tc>
              </a:tr>
              <a:tr h="246000">
                <a:tc>
                  <a:txBody>
                    <a:bodyPr/>
                    <a:lstStyle/>
                    <a:p>
                      <a:r>
                        <a:rPr lang="en-US" sz="1400" dirty="0" smtClean="0"/>
                        <a:t>Series 1</a:t>
                      </a:r>
                    </a:p>
                    <a:p>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a:txBody>
                    <a:bodyPr/>
                    <a:lstStyle/>
                    <a:p>
                      <a:r>
                        <a:rPr lang="en-US" sz="1400" dirty="0" smtClean="0"/>
                        <a:t>10</a:t>
                      </a:r>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a:txBody>
                    <a:bodyPr/>
                    <a:lstStyle/>
                    <a:p>
                      <a:r>
                        <a:rPr lang="en-US" sz="1200" dirty="0" smtClean="0"/>
                        <a:t>Session 1: </a:t>
                      </a:r>
                      <a:r>
                        <a:rPr lang="en-US" sz="1200" smtClean="0"/>
                        <a:t>7</a:t>
                      </a:r>
                      <a:r>
                        <a:rPr lang="en-US" sz="1200" baseline="30000" smtClean="0"/>
                        <a:t>th</a:t>
                      </a:r>
                      <a:r>
                        <a:rPr lang="en-US" sz="1200" smtClean="0"/>
                        <a:t> May (7.30-9.00pm)</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2: </a:t>
                      </a:r>
                      <a:r>
                        <a:rPr lang="en-US" sz="1200" smtClean="0"/>
                        <a:t>21</a:t>
                      </a:r>
                      <a:r>
                        <a:rPr lang="en-US" sz="1200" baseline="30000" smtClean="0"/>
                        <a:t>st</a:t>
                      </a:r>
                      <a:r>
                        <a:rPr lang="en-US" sz="1200" smtClean="0"/>
                        <a:t> May (7.30-9.00pm)</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3: </a:t>
                      </a:r>
                      <a:r>
                        <a:rPr lang="en-US" sz="1200" smtClean="0"/>
                        <a:t>4</a:t>
                      </a:r>
                      <a:r>
                        <a:rPr lang="en-US" sz="1200" baseline="30000" smtClean="0"/>
                        <a:t>th</a:t>
                      </a:r>
                      <a:r>
                        <a:rPr lang="en-US" sz="1200" smtClean="0"/>
                        <a:t> Jun (7.30-9.00pm)</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4: 18</a:t>
                      </a:r>
                      <a:r>
                        <a:rPr lang="en-US" sz="1200" baseline="30000" dirty="0" smtClean="0"/>
                        <a:t>th</a:t>
                      </a:r>
                      <a:r>
                        <a:rPr lang="en-US" sz="1200" dirty="0" smtClean="0"/>
                        <a:t> </a:t>
                      </a:r>
                      <a:r>
                        <a:rPr lang="en-US" sz="1200" smtClean="0"/>
                        <a:t>Jun (7.30-9.00pm)</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5: </a:t>
                      </a:r>
                      <a:r>
                        <a:rPr lang="en-US" sz="1200" smtClean="0"/>
                        <a:t>9</a:t>
                      </a:r>
                      <a:r>
                        <a:rPr lang="en-US" sz="1200" baseline="30000" smtClean="0"/>
                        <a:t>th</a:t>
                      </a:r>
                      <a:r>
                        <a:rPr lang="en-US" sz="1200" smtClean="0"/>
                        <a:t> Jul (7.30-9.00pm)</a:t>
                      </a:r>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rowSpan="4">
                  <a:txBody>
                    <a:bodyPr/>
                    <a:lstStyle/>
                    <a:p>
                      <a:endParaRPr lang="en-US" sz="1400" dirty="0" smtClean="0"/>
                    </a:p>
                    <a:p>
                      <a:r>
                        <a:rPr lang="en-US" sz="1400" dirty="0" smtClean="0"/>
                        <a:t>Medicine (5)</a:t>
                      </a:r>
                    </a:p>
                    <a:p>
                      <a:r>
                        <a:rPr lang="en-US" sz="1400" dirty="0" smtClean="0"/>
                        <a:t>Psychology (9)</a:t>
                      </a:r>
                    </a:p>
                    <a:p>
                      <a:r>
                        <a:rPr lang="en-US" sz="1400" dirty="0" smtClean="0"/>
                        <a:t>Physiotherapy (7)</a:t>
                      </a:r>
                    </a:p>
                    <a:p>
                      <a:r>
                        <a:rPr lang="en-US" sz="1400" dirty="0" smtClean="0"/>
                        <a:t>Nursing (7)</a:t>
                      </a:r>
                    </a:p>
                    <a:p>
                      <a:r>
                        <a:rPr lang="en-US" sz="1400" dirty="0" smtClean="0"/>
                        <a:t>Pharmacy (1)</a:t>
                      </a:r>
                    </a:p>
                    <a:p>
                      <a:r>
                        <a:rPr lang="en-US" sz="1400" dirty="0" smtClean="0"/>
                        <a:t>Occupational</a:t>
                      </a:r>
                      <a:r>
                        <a:rPr lang="en-US" sz="1400" baseline="0" dirty="0" smtClean="0"/>
                        <a:t> therapy (3)</a:t>
                      </a:r>
                      <a:endParaRPr lang="en-US" sz="1400" dirty="0" smtClean="0"/>
                    </a:p>
                    <a:p>
                      <a:r>
                        <a:rPr lang="en-US" sz="1400" dirty="0" smtClean="0"/>
                        <a:t>Osteopathy</a:t>
                      </a:r>
                      <a:r>
                        <a:rPr lang="en-US" sz="1400" baseline="0" dirty="0" smtClean="0"/>
                        <a:t> (2)</a:t>
                      </a:r>
                    </a:p>
                    <a:p>
                      <a:r>
                        <a:rPr lang="en-US" sz="1400" baseline="0" dirty="0" smtClean="0"/>
                        <a:t>Other (3)</a:t>
                      </a:r>
                      <a:endParaRPr lang="en-US" sz="1400" dirty="0" smtClean="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r>
              <a:tr h="260099">
                <a:tc>
                  <a:txBody>
                    <a:bodyPr/>
                    <a:lstStyle/>
                    <a:p>
                      <a:r>
                        <a:rPr lang="en-US" sz="1400" dirty="0" smtClean="0"/>
                        <a:t>Series 2</a:t>
                      </a:r>
                    </a:p>
                    <a:p>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chemeClr val="accent2">
                        <a:lumMod val="60000"/>
                        <a:lumOff val="40000"/>
                      </a:schemeClr>
                    </a:solidFill>
                  </a:tcPr>
                </a:tc>
                <a:tc>
                  <a:txBody>
                    <a:bodyPr/>
                    <a:lstStyle/>
                    <a:p>
                      <a:r>
                        <a:rPr lang="en-US" sz="1400" dirty="0" smtClean="0"/>
                        <a:t>10 </a:t>
                      </a:r>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Session 1: 15</a:t>
                      </a:r>
                      <a:r>
                        <a:rPr lang="en-US" sz="1200" baseline="30000" smtClean="0"/>
                        <a:t>th</a:t>
                      </a:r>
                      <a:r>
                        <a:rPr lang="en-US" sz="1200" smtClean="0"/>
                        <a:t> May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Session 2: 29</a:t>
                      </a:r>
                      <a:r>
                        <a:rPr lang="en-US" sz="1200" baseline="30000" smtClean="0"/>
                        <a:t>th</a:t>
                      </a:r>
                      <a:r>
                        <a:rPr lang="en-US" sz="1200" smtClean="0"/>
                        <a:t> May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Session 3: 12</a:t>
                      </a:r>
                      <a:r>
                        <a:rPr lang="en-US" sz="1200" baseline="30000" smtClean="0"/>
                        <a:t>th</a:t>
                      </a:r>
                      <a:r>
                        <a:rPr lang="en-US" sz="1200" smtClean="0"/>
                        <a:t> Jun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Session 4: 26</a:t>
                      </a:r>
                      <a:r>
                        <a:rPr lang="en-US" sz="1200" baseline="30000" smtClean="0"/>
                        <a:t>th</a:t>
                      </a:r>
                      <a:r>
                        <a:rPr lang="en-US" sz="1200" smtClean="0"/>
                        <a:t> Jun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Session 5: 10</a:t>
                      </a:r>
                      <a:r>
                        <a:rPr lang="en-US" sz="1200" baseline="30000" smtClean="0"/>
                        <a:t>th</a:t>
                      </a:r>
                      <a:r>
                        <a:rPr lang="en-US" sz="1200" smtClean="0"/>
                        <a:t> Jul (7.00-8.30pm)</a:t>
                      </a:r>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vMerge="1">
                  <a:txBody>
                    <a:bodyPr/>
                    <a:lstStyle/>
                    <a:p>
                      <a:endParaRPr lang="en-US"/>
                    </a:p>
                  </a:txBody>
                  <a:tcPr/>
                </a:tc>
              </a:tr>
              <a:tr h="273491">
                <a:tc>
                  <a:txBody>
                    <a:bodyPr/>
                    <a:lstStyle/>
                    <a:p>
                      <a:r>
                        <a:rPr lang="en-US" sz="1400" dirty="0" smtClean="0"/>
                        <a:t>Series 3</a:t>
                      </a:r>
                    </a:p>
                    <a:p>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chemeClr val="accent2">
                        <a:lumMod val="20000"/>
                        <a:lumOff val="80000"/>
                      </a:schemeClr>
                    </a:solidFill>
                  </a:tcPr>
                </a:tc>
                <a:tc>
                  <a:txBody>
                    <a:bodyPr/>
                    <a:lstStyle/>
                    <a:p>
                      <a:r>
                        <a:rPr lang="en-US" sz="1400" dirty="0" smtClean="0"/>
                        <a:t>9</a:t>
                      </a:r>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1: 6</a:t>
                      </a:r>
                      <a:r>
                        <a:rPr lang="en-US" sz="1200" baseline="30000" dirty="0" smtClean="0"/>
                        <a:t>th</a:t>
                      </a:r>
                      <a:r>
                        <a:rPr lang="en-US" sz="1200" dirty="0" smtClean="0"/>
                        <a:t> Aug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2: 20</a:t>
                      </a:r>
                      <a:r>
                        <a:rPr lang="en-US" sz="1200" baseline="30000" dirty="0" smtClean="0"/>
                        <a:t>th</a:t>
                      </a:r>
                      <a:r>
                        <a:rPr lang="en-US" sz="1200" dirty="0" smtClean="0"/>
                        <a:t> Aug (7.00-8.30pm)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3: 3</a:t>
                      </a:r>
                      <a:r>
                        <a:rPr lang="en-US" sz="1200" baseline="30000" dirty="0" smtClean="0"/>
                        <a:t>rd</a:t>
                      </a:r>
                      <a:r>
                        <a:rPr lang="en-US" sz="1200" dirty="0" smtClean="0"/>
                        <a:t> Sep (7.00-8.30pm)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4: 17</a:t>
                      </a:r>
                      <a:r>
                        <a:rPr lang="en-US" sz="1200" baseline="30000" dirty="0" smtClean="0"/>
                        <a:t>th</a:t>
                      </a:r>
                      <a:r>
                        <a:rPr lang="en-US" sz="1200" dirty="0" smtClean="0"/>
                        <a:t> Sep (7.00-8.30pm)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5: 1</a:t>
                      </a:r>
                      <a:r>
                        <a:rPr lang="en-US" sz="1200" baseline="30000" dirty="0" smtClean="0"/>
                        <a:t>st</a:t>
                      </a:r>
                      <a:r>
                        <a:rPr lang="en-US" sz="1200" dirty="0" smtClean="0"/>
                        <a:t> Oct (7.00-8.30pm)</a:t>
                      </a:r>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vMerge="1">
                  <a:txBody>
                    <a:bodyPr/>
                    <a:lstStyle/>
                    <a:p>
                      <a:endParaRPr lang="en-US"/>
                    </a:p>
                  </a:txBody>
                  <a:tcPr/>
                </a:tc>
              </a:tr>
              <a:tr h="1000824">
                <a:tc>
                  <a:txBody>
                    <a:bodyPr/>
                    <a:lstStyle/>
                    <a:p>
                      <a:r>
                        <a:rPr lang="en-US" sz="1400" dirty="0" smtClean="0"/>
                        <a:t>Series 4</a:t>
                      </a:r>
                    </a:p>
                    <a:p>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AB8FBD"/>
                    </a:solidFill>
                  </a:tcPr>
                </a:tc>
                <a:tc>
                  <a:txBody>
                    <a:bodyPr/>
                    <a:lstStyle/>
                    <a:p>
                      <a:r>
                        <a:rPr lang="en-US" sz="1400" dirty="0" smtClean="0"/>
                        <a:t>8</a:t>
                      </a:r>
                      <a:endParaRPr lang="en-US" sz="1400" dirty="0"/>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AB8FB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1: 15</a:t>
                      </a:r>
                      <a:r>
                        <a:rPr lang="en-US" sz="1200" baseline="30000" dirty="0" smtClean="0"/>
                        <a:t>th</a:t>
                      </a:r>
                      <a:r>
                        <a:rPr lang="en-US" sz="1200" dirty="0" smtClean="0"/>
                        <a:t> Aug (5.00-6.30pm)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2: 29</a:t>
                      </a:r>
                      <a:r>
                        <a:rPr lang="en-US" sz="1200" baseline="30000" dirty="0" smtClean="0"/>
                        <a:t>th</a:t>
                      </a:r>
                      <a:r>
                        <a:rPr lang="en-US" sz="1200" dirty="0" smtClean="0"/>
                        <a:t> Aug (5.00-6.30pm)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3: 12</a:t>
                      </a:r>
                      <a:r>
                        <a:rPr lang="en-US" sz="1200" baseline="30000" dirty="0" smtClean="0"/>
                        <a:t>th</a:t>
                      </a:r>
                      <a:r>
                        <a:rPr lang="en-US" sz="1200" dirty="0" smtClean="0"/>
                        <a:t> Sep (5.00-6.30pm)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4: 26</a:t>
                      </a:r>
                      <a:r>
                        <a:rPr lang="en-US" sz="1200" baseline="30000" dirty="0" smtClean="0"/>
                        <a:t>th</a:t>
                      </a:r>
                      <a:r>
                        <a:rPr lang="en-US" sz="1200" dirty="0" smtClean="0"/>
                        <a:t> Sep (5.00-6.30pm)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Session 5: 10 Oct (5.00-6.30pm)</a:t>
                      </a:r>
                    </a:p>
                  </a:txBody>
                  <a:tcPr>
                    <a:lnL w="12700" cap="flat" cmpd="sng" algn="ctr">
                      <a:solidFill>
                        <a:srgbClr val="42145F"/>
                      </a:solidFill>
                      <a:prstDash val="solid"/>
                      <a:round/>
                      <a:headEnd type="none" w="med" len="med"/>
                      <a:tailEnd type="none" w="med" len="med"/>
                    </a:lnL>
                    <a:lnR w="12700" cap="flat" cmpd="sng" algn="ctr">
                      <a:solidFill>
                        <a:srgbClr val="42145F"/>
                      </a:solidFill>
                      <a:prstDash val="solid"/>
                      <a:round/>
                      <a:headEnd type="none" w="med" len="med"/>
                      <a:tailEnd type="none" w="med" len="med"/>
                    </a:lnR>
                    <a:lnT w="12700" cap="flat" cmpd="sng" algn="ctr">
                      <a:solidFill>
                        <a:srgbClr val="42145F"/>
                      </a:solidFill>
                      <a:prstDash val="solid"/>
                      <a:round/>
                      <a:headEnd type="none" w="med" len="med"/>
                      <a:tailEnd type="none" w="med" len="med"/>
                    </a:lnT>
                    <a:lnB w="12700" cap="flat" cmpd="sng" algn="ctr">
                      <a:solidFill>
                        <a:srgbClr val="42145F"/>
                      </a:solidFill>
                      <a:prstDash val="solid"/>
                      <a:round/>
                      <a:headEnd type="none" w="med" len="med"/>
                      <a:tailEnd type="none" w="med" len="med"/>
                    </a:lnB>
                    <a:solidFill>
                      <a:srgbClr val="E3DAE9"/>
                    </a:solidFill>
                  </a:tcPr>
                </a:tc>
                <a:tc vMerge="1">
                  <a:txBody>
                    <a:bodyPr/>
                    <a:lstStyle/>
                    <a:p>
                      <a:endParaRPr lang="en-US"/>
                    </a:p>
                  </a:txBody>
                  <a:tcPr/>
                </a:tc>
              </a:tr>
            </a:tbl>
          </a:graphicData>
        </a:graphic>
      </p:graphicFrame>
    </p:spTree>
    <p:extLst>
      <p:ext uri="{BB962C8B-B14F-4D97-AF65-F5344CB8AC3E}">
        <p14:creationId xmlns:p14="http://schemas.microsoft.com/office/powerpoint/2010/main" val="30160688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UNIS Master">
  <a:themeElements>
    <a:clrScheme name="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fontScheme name="UNIS_0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UNIS Master">
  <a:themeElements>
    <a:clrScheme name="8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fontScheme name="8_UNIS Master">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8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UNIS Master">
  <a:themeElements>
    <a:clrScheme name="10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fontScheme name="10_UNIS Master">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0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UNIS Master">
  <a:themeElements>
    <a:clrScheme name="13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fontScheme name="13_UNIS Master">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3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8_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themeOverride>
</file>

<file path=ppt/theme/themeOverride2.xml><?xml version="1.0" encoding="utf-8"?>
<a:themeOverride xmlns:a="http://schemas.openxmlformats.org/drawingml/2006/main">
  <a:clrScheme name="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themeOverride>
</file>

<file path=ppt/theme/themeOverride3.xml><?xml version="1.0" encoding="utf-8"?>
<a:themeOverride xmlns:a="http://schemas.openxmlformats.org/drawingml/2006/main">
  <a:clrScheme name="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themeOverride>
</file>

<file path=ppt/theme/themeOverride4.xml><?xml version="1.0" encoding="utf-8"?>
<a:themeOverride xmlns:a="http://schemas.openxmlformats.org/drawingml/2006/main">
  <a:clrScheme name="UNIS Master 1">
    <a:dk1>
      <a:srgbClr val="000000"/>
    </a:dk1>
    <a:lt1>
      <a:srgbClr val="FFFFFF"/>
    </a:lt1>
    <a:dk2>
      <a:srgbClr val="12416C"/>
    </a:dk2>
    <a:lt2>
      <a:srgbClr val="F9B72C"/>
    </a:lt2>
    <a:accent1>
      <a:srgbClr val="42145F"/>
    </a:accent1>
    <a:accent2>
      <a:srgbClr val="714F87"/>
    </a:accent2>
    <a:accent3>
      <a:srgbClr val="FFFFFF"/>
    </a:accent3>
    <a:accent4>
      <a:srgbClr val="000000"/>
    </a:accent4>
    <a:accent5>
      <a:srgbClr val="B0AAB6"/>
    </a:accent5>
    <a:accent6>
      <a:srgbClr val="66477A"/>
    </a:accent6>
    <a:hlink>
      <a:srgbClr val="0000FF"/>
    </a:hlink>
    <a:folHlink>
      <a:srgbClr val="0000FF"/>
    </a:folHlink>
  </a:clrScheme>
</a:themeOverride>
</file>

<file path=docProps/app.xml><?xml version="1.0" encoding="utf-8"?>
<Properties xmlns="http://schemas.openxmlformats.org/officeDocument/2006/extended-properties" xmlns:vt="http://schemas.openxmlformats.org/officeDocument/2006/docPropsVTypes">
  <TotalTime>3136</TotalTime>
  <Words>1829</Words>
  <Application>Microsoft Macintosh PowerPoint</Application>
  <PresentationFormat>On-screen Show (4:3)</PresentationFormat>
  <Paragraphs>262</Paragraphs>
  <Slides>14</Slides>
  <Notes>3</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UNIS Master</vt:lpstr>
      <vt:lpstr>8_UNIS Master</vt:lpstr>
      <vt:lpstr>10_UNIS Master</vt:lpstr>
      <vt:lpstr>13_UNIS Master</vt:lpstr>
      <vt:lpstr>Building Skills Online:</vt:lpstr>
      <vt:lpstr>Educational context</vt:lpstr>
      <vt:lpstr>Online skills development  </vt:lpstr>
      <vt:lpstr>Research plan</vt:lpstr>
      <vt:lpstr>Evaluation framework: levels of analysis</vt:lpstr>
      <vt:lpstr>Data collection strategies</vt:lpstr>
      <vt:lpstr>Structure: webinar program</vt:lpstr>
      <vt:lpstr>Structure: webinar program</vt:lpstr>
      <vt:lpstr>Implementation in 2013  </vt:lpstr>
      <vt:lpstr>Interim results: level 1 – participation</vt:lpstr>
      <vt:lpstr>Interim results: level 1 – reaction</vt:lpstr>
      <vt:lpstr>Interim results:  level 2 &amp; 3 - learning &amp; behaviour </vt:lpstr>
      <vt:lpstr>Interim results:  level 3 &amp; 4b - behaviour &amp; results</vt:lpstr>
      <vt:lpstr>Future plans: 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UNIS Template</dc:title>
  <dc:subject>Medicine</dc:subject>
  <dc:creator>PresentationStudio.com</dc:creator>
  <cp:lastModifiedBy>liz devonshire</cp:lastModifiedBy>
  <cp:revision>173</cp:revision>
  <cp:lastPrinted>2013-11-19T06:02:37Z</cp:lastPrinted>
  <dcterms:created xsi:type="dcterms:W3CDTF">2010-01-29T23:28:42Z</dcterms:created>
  <dcterms:modified xsi:type="dcterms:W3CDTF">2013-11-28T20:57:26Z</dcterms:modified>
</cp:coreProperties>
</file>